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87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374249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7424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374249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37424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374249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600" b="0" i="0">
                <a:solidFill>
                  <a:srgbClr val="374249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DCE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6845" y="274301"/>
            <a:ext cx="4735830" cy="10708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600" b="0" i="0">
                <a:solidFill>
                  <a:srgbClr val="374249"/>
                </a:solidFill>
                <a:latin typeface="Palatino Linotype"/>
                <a:cs typeface="Palatino Linotyp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6842" y="1821141"/>
            <a:ext cx="5525770" cy="4582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374249"/>
                </a:solidFill>
                <a:latin typeface="Arial Narrow"/>
                <a:cs typeface="Arial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Zeshan.Farooqui@merck.com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04" y="85016"/>
            <a:ext cx="7937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053" y="1020042"/>
            <a:ext cx="8985250" cy="1664335"/>
          </a:xfrm>
          <a:prstGeom prst="rect">
            <a:avLst/>
          </a:prstGeom>
        </p:spPr>
        <p:txBody>
          <a:bodyPr vert="horz" wrap="square" lIns="0" tIns="153035" rIns="0" bIns="0" rtlCol="0">
            <a:spAutoFit/>
          </a:bodyPr>
          <a:lstStyle/>
          <a:p>
            <a:pPr marL="12700" marR="5080">
              <a:lnSpc>
                <a:spcPct val="78000"/>
              </a:lnSpc>
              <a:spcBef>
                <a:spcPts val="1205"/>
              </a:spcBef>
            </a:pPr>
            <a:r>
              <a:rPr sz="4200" spc="70" dirty="0">
                <a:solidFill>
                  <a:srgbClr val="FFFFFF"/>
                </a:solidFill>
                <a:latin typeface="Arial Narrow"/>
                <a:cs typeface="Arial Narrow"/>
              </a:rPr>
              <a:t>NEW</a:t>
            </a:r>
            <a:r>
              <a:rPr sz="4200" spc="2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00" spc="80" dirty="0">
                <a:solidFill>
                  <a:srgbClr val="FFFFFF"/>
                </a:solidFill>
                <a:latin typeface="Arial Narrow"/>
                <a:cs typeface="Arial Narrow"/>
              </a:rPr>
              <a:t>INVESTIGATOR</a:t>
            </a:r>
            <a:r>
              <a:rPr sz="4200" spc="2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00" spc="75" dirty="0">
                <a:solidFill>
                  <a:srgbClr val="FFFFFF"/>
                </a:solidFill>
                <a:latin typeface="Arial Narrow"/>
                <a:cs typeface="Arial Narrow"/>
              </a:rPr>
              <a:t>COLLABORATIONS </a:t>
            </a:r>
            <a:r>
              <a:rPr sz="4200" dirty="0">
                <a:solidFill>
                  <a:srgbClr val="FFFFFF"/>
                </a:solidFill>
                <a:latin typeface="Arial Narrow"/>
                <a:cs typeface="Arial Narrow"/>
              </a:rPr>
              <a:t>&amp;</a:t>
            </a:r>
            <a:r>
              <a:rPr sz="4200" spc="2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00" spc="105" dirty="0">
                <a:solidFill>
                  <a:srgbClr val="FFFFFF"/>
                </a:solidFill>
                <a:latin typeface="Arial Narrow"/>
                <a:cs typeface="Arial Narrow"/>
              </a:rPr>
              <a:t>INTERACTIONS</a:t>
            </a:r>
            <a:r>
              <a:rPr sz="4200" spc="28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00" spc="80" dirty="0">
                <a:solidFill>
                  <a:srgbClr val="FFFFFF"/>
                </a:solidFill>
                <a:latin typeface="Arial Narrow"/>
                <a:cs typeface="Arial Narrow"/>
              </a:rPr>
              <a:t>FROM</a:t>
            </a:r>
            <a:r>
              <a:rPr sz="4200" spc="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0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4200" spc="2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4200" spc="80" dirty="0">
                <a:solidFill>
                  <a:srgbClr val="FFFFFF"/>
                </a:solidFill>
                <a:latin typeface="Arial Narrow"/>
                <a:cs typeface="Arial Narrow"/>
              </a:rPr>
              <a:t>INDUSTRY </a:t>
            </a:r>
            <a:r>
              <a:rPr sz="4200" spc="85" dirty="0">
                <a:solidFill>
                  <a:srgbClr val="FFFFFF"/>
                </a:solidFill>
                <a:latin typeface="Arial Narrow"/>
                <a:cs typeface="Arial Narrow"/>
              </a:rPr>
              <a:t>PERSPECTIVE</a:t>
            </a:r>
            <a:endParaRPr sz="42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3446" y="4301143"/>
            <a:ext cx="2620010" cy="1630680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fr-CA" sz="2000" dirty="0">
                <a:solidFill>
                  <a:srgbClr val="6DCEB1"/>
                </a:solidFill>
                <a:latin typeface="Arial Narrow"/>
                <a:cs typeface="Arial Narrow"/>
              </a:rPr>
              <a:t>Valérie Chartrand</a:t>
            </a:r>
            <a:endParaRPr sz="2000" dirty="0">
              <a:latin typeface="Arial Narrow"/>
              <a:cs typeface="Arial Narrow"/>
            </a:endParaRPr>
          </a:p>
          <a:p>
            <a:pPr marL="12700" marR="5080">
              <a:lnSpc>
                <a:spcPts val="3160"/>
              </a:lnSpc>
              <a:spcBef>
                <a:spcPts val="229"/>
              </a:spcBef>
            </a:pPr>
            <a:r>
              <a:rPr sz="2000" dirty="0">
                <a:solidFill>
                  <a:srgbClr val="6DCEB1"/>
                </a:solidFill>
                <a:latin typeface="Arial Narrow"/>
                <a:cs typeface="Arial Narrow"/>
              </a:rPr>
              <a:t>Clinical</a:t>
            </a:r>
            <a:r>
              <a:rPr sz="2000" spc="180" dirty="0">
                <a:solidFill>
                  <a:srgbClr val="6DCEB1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6DCEB1"/>
                </a:solidFill>
                <a:latin typeface="Arial Narrow"/>
                <a:cs typeface="Arial Narrow"/>
              </a:rPr>
              <a:t>Research</a:t>
            </a:r>
            <a:r>
              <a:rPr sz="2000" spc="220" dirty="0">
                <a:solidFill>
                  <a:srgbClr val="6DCEB1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6DCEB1"/>
                </a:solidFill>
                <a:latin typeface="Arial Narrow"/>
                <a:cs typeface="Arial Narrow"/>
              </a:rPr>
              <a:t>Manager </a:t>
            </a:r>
            <a:r>
              <a:rPr sz="2000" dirty="0">
                <a:solidFill>
                  <a:srgbClr val="6DCEB1"/>
                </a:solidFill>
                <a:latin typeface="Arial Narrow"/>
                <a:cs typeface="Arial Narrow"/>
              </a:rPr>
              <a:t>Merck</a:t>
            </a:r>
            <a:r>
              <a:rPr sz="2000" spc="135" dirty="0">
                <a:solidFill>
                  <a:srgbClr val="6DCEB1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6DCEB1"/>
                </a:solidFill>
                <a:latin typeface="Arial Narrow"/>
                <a:cs typeface="Arial Narrow"/>
              </a:rPr>
              <a:t>Canada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2000" dirty="0">
                <a:solidFill>
                  <a:srgbClr val="6DCEB1"/>
                </a:solidFill>
                <a:latin typeface="Arial Narrow"/>
                <a:cs typeface="Arial Narrow"/>
              </a:rPr>
              <a:t>August</a:t>
            </a:r>
            <a:r>
              <a:rPr sz="2000" spc="140" dirty="0">
                <a:solidFill>
                  <a:srgbClr val="6DCEB1"/>
                </a:solidFill>
                <a:latin typeface="Arial Narrow"/>
                <a:cs typeface="Arial Narrow"/>
              </a:rPr>
              <a:t> </a:t>
            </a:r>
            <a:r>
              <a:rPr sz="2000" spc="-20" dirty="0">
                <a:solidFill>
                  <a:srgbClr val="6DCEB1"/>
                </a:solidFill>
                <a:latin typeface="Arial Narrow"/>
                <a:cs typeface="Arial Narrow"/>
              </a:rPr>
              <a:t>202</a:t>
            </a:r>
            <a:r>
              <a:rPr lang="fr-CA" sz="2000" spc="-20" dirty="0">
                <a:solidFill>
                  <a:srgbClr val="6DCEB1"/>
                </a:solidFill>
                <a:latin typeface="Arial Narrow"/>
                <a:cs typeface="Arial Narrow"/>
              </a:rPr>
              <a:t>4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04" y="34216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6124" y="6194297"/>
            <a:ext cx="2195309" cy="5593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88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b="1" spc="-10" dirty="0">
                <a:latin typeface="Arial"/>
                <a:cs typeface="Arial"/>
              </a:rPr>
              <a:t>Disclaimer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845" y="1791572"/>
            <a:ext cx="10767695" cy="26346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This</a:t>
            </a:r>
            <a:r>
              <a:rPr sz="3200" spc="20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presentation</a:t>
            </a:r>
            <a:r>
              <a:rPr sz="3200" spc="19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is</a:t>
            </a:r>
            <a:r>
              <a:rPr sz="3200" spc="21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intended</a:t>
            </a:r>
            <a:r>
              <a:rPr sz="3200" spc="20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for</a:t>
            </a:r>
            <a:r>
              <a:rPr sz="3200" spc="20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informational</a:t>
            </a:r>
            <a:r>
              <a:rPr sz="3200" spc="21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02429"/>
                </a:solidFill>
                <a:latin typeface="Arial"/>
                <a:cs typeface="Arial"/>
              </a:rPr>
              <a:t>purposes.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Statement</a:t>
            </a:r>
            <a:r>
              <a:rPr sz="3200" spc="1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of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fact</a:t>
            </a:r>
            <a:r>
              <a:rPr sz="3200" spc="1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and</a:t>
            </a:r>
            <a:r>
              <a:rPr sz="3200" spc="1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opinions</a:t>
            </a:r>
            <a:r>
              <a:rPr sz="3200" spc="17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expressed</a:t>
            </a:r>
            <a:r>
              <a:rPr sz="3200" spc="15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in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202429"/>
                </a:solidFill>
                <a:latin typeface="Arial"/>
                <a:cs typeface="Arial"/>
              </a:rPr>
              <a:t>this</a:t>
            </a:r>
            <a:endParaRPr sz="3200" dirty="0">
              <a:latin typeface="Arial"/>
              <a:cs typeface="Arial"/>
            </a:endParaRPr>
          </a:p>
          <a:p>
            <a:pPr marL="12700" marR="5080">
              <a:lnSpc>
                <a:spcPts val="4110"/>
              </a:lnSpc>
              <a:spcBef>
                <a:spcPts val="175"/>
              </a:spcBef>
            </a:pP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presentation</a:t>
            </a:r>
            <a:r>
              <a:rPr sz="3200" spc="1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and</a:t>
            </a:r>
            <a:r>
              <a:rPr sz="3200" spc="17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on</a:t>
            </a:r>
            <a:r>
              <a:rPr sz="3200" spc="1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the</a:t>
            </a:r>
            <a:r>
              <a:rPr sz="3200" spc="16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following</a:t>
            </a:r>
            <a:r>
              <a:rPr sz="3200" spc="17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slides</a:t>
            </a:r>
            <a:r>
              <a:rPr sz="3200" spc="17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are</a:t>
            </a:r>
            <a:r>
              <a:rPr sz="3200" spc="16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solely</a:t>
            </a:r>
            <a:r>
              <a:rPr sz="3200" spc="17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those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202429"/>
                </a:solidFill>
                <a:latin typeface="Arial"/>
                <a:cs typeface="Arial"/>
              </a:rPr>
              <a:t>of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the</a:t>
            </a:r>
            <a:r>
              <a:rPr sz="3200" spc="15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presenter</a:t>
            </a:r>
            <a:r>
              <a:rPr sz="3200" spc="14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and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are</a:t>
            </a:r>
            <a:r>
              <a:rPr sz="3200" spc="15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not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formal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opinions</a:t>
            </a:r>
            <a:r>
              <a:rPr sz="3200" spc="16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or</a:t>
            </a:r>
            <a:r>
              <a:rPr sz="3200" spc="16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positions</a:t>
            </a:r>
            <a:r>
              <a:rPr sz="3200" spc="16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202429"/>
                </a:solidFill>
                <a:latin typeface="Arial"/>
                <a:cs typeface="Arial"/>
              </a:rPr>
              <a:t>of,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nor</a:t>
            </a:r>
            <a:r>
              <a:rPr sz="3200" spc="13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binding</a:t>
            </a:r>
            <a:r>
              <a:rPr sz="3200" spc="13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on,</a:t>
            </a:r>
            <a:r>
              <a:rPr sz="3200" spc="13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Merck</a:t>
            </a:r>
            <a:r>
              <a:rPr sz="3200" spc="13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Canada</a:t>
            </a:r>
            <a:r>
              <a:rPr sz="3200" spc="13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or</a:t>
            </a:r>
            <a:r>
              <a:rPr sz="3200" spc="13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its</a:t>
            </a:r>
            <a:r>
              <a:rPr sz="3200" spc="140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202429"/>
                </a:solidFill>
                <a:latin typeface="Arial"/>
                <a:cs typeface="Arial"/>
              </a:rPr>
              <a:t>affiliated</a:t>
            </a:r>
            <a:r>
              <a:rPr sz="3200" spc="145" dirty="0">
                <a:solidFill>
                  <a:srgbClr val="202429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202429"/>
                </a:solidFill>
                <a:latin typeface="Arial"/>
                <a:cs typeface="Arial"/>
              </a:rPr>
              <a:t>companies.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8627" y="6418595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Arial Narrow"/>
                <a:cs typeface="Arial Narrow"/>
              </a:rPr>
              <a:t>2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04" y="34216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156" y="6194297"/>
            <a:ext cx="2195321" cy="5829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845" y="274301"/>
            <a:ext cx="473583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 Narrow" panose="020B0606020202030204" pitchFamily="34" charset="0"/>
              </a:rPr>
              <a:t>Introduction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844" y="1792185"/>
            <a:ext cx="11280356" cy="3935244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5590"/>
              </a:lnSpc>
              <a:spcBef>
                <a:spcPts val="425"/>
              </a:spcBef>
            </a:pP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“If</a:t>
            </a:r>
            <a:r>
              <a:rPr sz="4800" spc="7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I</a:t>
            </a:r>
            <a:r>
              <a:rPr sz="4800" spc="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have</a:t>
            </a:r>
            <a:r>
              <a:rPr sz="4800" spc="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seen</a:t>
            </a:r>
            <a:r>
              <a:rPr sz="4800" spc="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further,</a:t>
            </a:r>
            <a:r>
              <a:rPr sz="4800" spc="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it</a:t>
            </a:r>
            <a:r>
              <a:rPr sz="4800" spc="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is</a:t>
            </a:r>
            <a:r>
              <a:rPr sz="4800" spc="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by</a:t>
            </a:r>
            <a:r>
              <a:rPr sz="4800" spc="6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standing</a:t>
            </a:r>
            <a:r>
              <a:rPr sz="4800" spc="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spc="-25" dirty="0">
                <a:solidFill>
                  <a:srgbClr val="374249"/>
                </a:solidFill>
                <a:latin typeface="Arial Narrow"/>
                <a:cs typeface="Arial Narrow"/>
              </a:rPr>
              <a:t>on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4800" spc="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shoulders</a:t>
            </a:r>
            <a:r>
              <a:rPr sz="4800" spc="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of</a:t>
            </a:r>
            <a:r>
              <a:rPr sz="4800" spc="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giants”</a:t>
            </a:r>
            <a:r>
              <a:rPr sz="48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–</a:t>
            </a:r>
            <a:r>
              <a:rPr sz="4800" spc="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dirty="0">
                <a:solidFill>
                  <a:srgbClr val="374249"/>
                </a:solidFill>
                <a:latin typeface="Arial Narrow"/>
                <a:cs typeface="Arial Narrow"/>
              </a:rPr>
              <a:t>Isaac</a:t>
            </a:r>
            <a:r>
              <a:rPr sz="4800" spc="10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800" spc="-10" dirty="0">
                <a:solidFill>
                  <a:srgbClr val="374249"/>
                </a:solidFill>
                <a:latin typeface="Arial Narrow"/>
                <a:cs typeface="Arial Narrow"/>
              </a:rPr>
              <a:t>Newton</a:t>
            </a:r>
            <a:endParaRPr lang="fr-CA" sz="4800" spc="-10" dirty="0">
              <a:solidFill>
                <a:srgbClr val="374249"/>
              </a:solidFill>
              <a:latin typeface="Arial Narrow"/>
              <a:cs typeface="Arial Narrow"/>
            </a:endParaRPr>
          </a:p>
          <a:p>
            <a:pPr marL="12700" marR="5080">
              <a:lnSpc>
                <a:spcPts val="5590"/>
              </a:lnSpc>
              <a:spcBef>
                <a:spcPts val="425"/>
              </a:spcBef>
            </a:pPr>
            <a:endParaRPr sz="4800" dirty="0">
              <a:latin typeface="Arial Narrow"/>
              <a:cs typeface="Arial Narrow"/>
            </a:endParaRPr>
          </a:p>
          <a:p>
            <a:pPr marL="220345" indent="-211454">
              <a:lnSpc>
                <a:spcPct val="100000"/>
              </a:lnSpc>
              <a:spcBef>
                <a:spcPts val="1065"/>
              </a:spcBef>
              <a:buSzPct val="92708"/>
              <a:buFont typeface="Arial"/>
              <a:buChar char="•"/>
              <a:tabLst>
                <a:tab pos="220345" algn="l"/>
              </a:tabLst>
            </a:pPr>
            <a:r>
              <a:rPr sz="4400" b="1" u="sng" dirty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Goal:</a:t>
            </a:r>
            <a:r>
              <a:rPr sz="4400" b="1" u="sng" spc="170" dirty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Becoming</a:t>
            </a:r>
            <a:r>
              <a:rPr sz="4400" spc="17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a</a:t>
            </a:r>
            <a:r>
              <a:rPr sz="4400" spc="17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Principal</a:t>
            </a:r>
            <a:r>
              <a:rPr sz="44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spc="-10" dirty="0">
                <a:solidFill>
                  <a:srgbClr val="374249"/>
                </a:solidFill>
                <a:latin typeface="Arial Narrow"/>
                <a:cs typeface="Arial Narrow"/>
              </a:rPr>
              <a:t>Investigator</a:t>
            </a:r>
            <a:endParaRPr sz="4400" dirty="0">
              <a:latin typeface="Arial Narrow"/>
              <a:cs typeface="Arial Narrow"/>
            </a:endParaRPr>
          </a:p>
          <a:p>
            <a:pPr marL="220345" marR="588010" indent="-212090">
              <a:lnSpc>
                <a:spcPts val="5590"/>
              </a:lnSpc>
              <a:spcBef>
                <a:spcPts val="1495"/>
              </a:spcBef>
              <a:buSzPct val="92708"/>
              <a:buFont typeface="Arial"/>
              <a:buChar char="•"/>
              <a:tabLst>
                <a:tab pos="220345" algn="l"/>
              </a:tabLst>
            </a:pPr>
            <a:r>
              <a:rPr sz="4400" b="1" u="sng" dirty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Presentation:</a:t>
            </a:r>
            <a:r>
              <a:rPr sz="4400" b="1" u="sng" spc="110" dirty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Let’s</a:t>
            </a:r>
            <a:r>
              <a:rPr sz="4400" spc="11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discuss</a:t>
            </a:r>
            <a:r>
              <a:rPr sz="4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how</a:t>
            </a:r>
            <a:r>
              <a:rPr sz="4400" spc="9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4400" spc="10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4400" spc="-25" dirty="0">
                <a:solidFill>
                  <a:srgbClr val="374249"/>
                </a:solidFill>
                <a:latin typeface="Arial Narrow"/>
                <a:cs typeface="Arial Narrow"/>
              </a:rPr>
              <a:t>get </a:t>
            </a:r>
            <a:r>
              <a:rPr sz="4400" spc="-10" dirty="0">
                <a:solidFill>
                  <a:srgbClr val="374249"/>
                </a:solidFill>
                <a:latin typeface="Arial Narrow"/>
                <a:cs typeface="Arial Narrow"/>
              </a:rPr>
              <a:t>there</a:t>
            </a:r>
            <a:endParaRPr sz="44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8627" y="6418595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04" y="34216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6124" y="6194297"/>
            <a:ext cx="2195309" cy="55932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2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 Narrow"/>
                <a:cs typeface="Arial Narrow"/>
              </a:rPr>
              <a:t>Matrix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568627" y="6418595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latin typeface="Arial Narrow"/>
                <a:cs typeface="Arial Narrow"/>
              </a:rPr>
              <a:t>4</a:t>
            </a:r>
            <a:endParaRPr sz="900">
              <a:latin typeface="Arial Narrow"/>
              <a:cs typeface="Arial Narrow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52671" y="1248917"/>
            <a:ext cx="3921760" cy="3429000"/>
            <a:chOff x="3852671" y="1248917"/>
            <a:chExt cx="3921760" cy="342900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2671" y="1248917"/>
              <a:ext cx="3921239" cy="342899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321904" y="1434957"/>
              <a:ext cx="549910" cy="261620"/>
            </a:xfrm>
            <a:custGeom>
              <a:avLst/>
              <a:gdLst/>
              <a:ahLst/>
              <a:cxnLst/>
              <a:rect l="l" t="t" r="r" b="b"/>
              <a:pathLst>
                <a:path w="549910" h="261619">
                  <a:moveTo>
                    <a:pt x="61822" y="93608"/>
                  </a:moveTo>
                  <a:lnTo>
                    <a:pt x="22101" y="107175"/>
                  </a:lnTo>
                  <a:lnTo>
                    <a:pt x="1209" y="146829"/>
                  </a:lnTo>
                  <a:lnTo>
                    <a:pt x="1116" y="147243"/>
                  </a:lnTo>
                  <a:lnTo>
                    <a:pt x="0" y="158075"/>
                  </a:lnTo>
                  <a:lnTo>
                    <a:pt x="110" y="165315"/>
                  </a:lnTo>
                  <a:lnTo>
                    <a:pt x="173" y="169483"/>
                  </a:lnTo>
                  <a:lnTo>
                    <a:pt x="1638" y="181464"/>
                  </a:lnTo>
                  <a:lnTo>
                    <a:pt x="4393" y="194017"/>
                  </a:lnTo>
                  <a:lnTo>
                    <a:pt x="9741" y="210167"/>
                  </a:lnTo>
                  <a:lnTo>
                    <a:pt x="16598" y="224142"/>
                  </a:lnTo>
                  <a:lnTo>
                    <a:pt x="16679" y="224307"/>
                  </a:lnTo>
                  <a:lnTo>
                    <a:pt x="47693" y="254944"/>
                  </a:lnTo>
                  <a:lnTo>
                    <a:pt x="74058" y="261288"/>
                  </a:lnTo>
                  <a:lnTo>
                    <a:pt x="88048" y="259245"/>
                  </a:lnTo>
                  <a:lnTo>
                    <a:pt x="96392" y="256375"/>
                  </a:lnTo>
                  <a:lnTo>
                    <a:pt x="104031" y="252379"/>
                  </a:lnTo>
                  <a:lnTo>
                    <a:pt x="110965" y="247256"/>
                  </a:lnTo>
                  <a:lnTo>
                    <a:pt x="115562" y="242645"/>
                  </a:lnTo>
                  <a:lnTo>
                    <a:pt x="74274" y="242645"/>
                  </a:lnTo>
                  <a:lnTo>
                    <a:pt x="65148" y="241804"/>
                  </a:lnTo>
                  <a:lnTo>
                    <a:pt x="32595" y="215966"/>
                  </a:lnTo>
                  <a:lnTo>
                    <a:pt x="18914" y="174156"/>
                  </a:lnTo>
                  <a:lnTo>
                    <a:pt x="17869" y="160680"/>
                  </a:lnTo>
                  <a:lnTo>
                    <a:pt x="18080" y="158075"/>
                  </a:lnTo>
                  <a:lnTo>
                    <a:pt x="33179" y="122104"/>
                  </a:lnTo>
                  <a:lnTo>
                    <a:pt x="57771" y="111264"/>
                  </a:lnTo>
                  <a:lnTo>
                    <a:pt x="101197" y="111264"/>
                  </a:lnTo>
                  <a:lnTo>
                    <a:pt x="94372" y="105424"/>
                  </a:lnTo>
                  <a:lnTo>
                    <a:pt x="86695" y="100518"/>
                  </a:lnTo>
                  <a:lnTo>
                    <a:pt x="78586" y="96913"/>
                  </a:lnTo>
                  <a:lnTo>
                    <a:pt x="70238" y="94606"/>
                  </a:lnTo>
                  <a:lnTo>
                    <a:pt x="61822" y="93608"/>
                  </a:lnTo>
                  <a:close/>
                </a:path>
                <a:path w="549910" h="261619">
                  <a:moveTo>
                    <a:pt x="151005" y="241007"/>
                  </a:moveTo>
                  <a:lnTo>
                    <a:pt x="117194" y="241007"/>
                  </a:lnTo>
                  <a:lnTo>
                    <a:pt x="125645" y="245348"/>
                  </a:lnTo>
                  <a:lnTo>
                    <a:pt x="133947" y="248807"/>
                  </a:lnTo>
                  <a:lnTo>
                    <a:pt x="142099" y="251382"/>
                  </a:lnTo>
                  <a:lnTo>
                    <a:pt x="150100" y="253072"/>
                  </a:lnTo>
                  <a:lnTo>
                    <a:pt x="150882" y="242645"/>
                  </a:lnTo>
                  <a:lnTo>
                    <a:pt x="151005" y="241007"/>
                  </a:lnTo>
                  <a:close/>
                </a:path>
                <a:path w="549910" h="261619">
                  <a:moveTo>
                    <a:pt x="80479" y="211569"/>
                  </a:moveTo>
                  <a:lnTo>
                    <a:pt x="80422" y="216805"/>
                  </a:lnTo>
                  <a:lnTo>
                    <a:pt x="80301" y="227914"/>
                  </a:lnTo>
                  <a:lnTo>
                    <a:pt x="86829" y="228104"/>
                  </a:lnTo>
                  <a:lnTo>
                    <a:pt x="93318" y="229628"/>
                  </a:lnTo>
                  <a:lnTo>
                    <a:pt x="99783" y="232460"/>
                  </a:lnTo>
                  <a:lnTo>
                    <a:pt x="95046" y="236715"/>
                  </a:lnTo>
                  <a:lnTo>
                    <a:pt x="89661" y="239648"/>
                  </a:lnTo>
                  <a:lnTo>
                    <a:pt x="83616" y="241249"/>
                  </a:lnTo>
                  <a:lnTo>
                    <a:pt x="74274" y="242645"/>
                  </a:lnTo>
                  <a:lnTo>
                    <a:pt x="115562" y="242645"/>
                  </a:lnTo>
                  <a:lnTo>
                    <a:pt x="117194" y="241007"/>
                  </a:lnTo>
                  <a:lnTo>
                    <a:pt x="151005" y="241007"/>
                  </a:lnTo>
                  <a:lnTo>
                    <a:pt x="151107" y="239648"/>
                  </a:lnTo>
                  <a:lnTo>
                    <a:pt x="151176" y="238731"/>
                  </a:lnTo>
                  <a:lnTo>
                    <a:pt x="151294" y="237159"/>
                  </a:lnTo>
                  <a:lnTo>
                    <a:pt x="145474" y="235862"/>
                  </a:lnTo>
                  <a:lnTo>
                    <a:pt x="139235" y="233951"/>
                  </a:lnTo>
                  <a:lnTo>
                    <a:pt x="132577" y="231428"/>
                  </a:lnTo>
                  <a:lnTo>
                    <a:pt x="125500" y="228295"/>
                  </a:lnTo>
                  <a:lnTo>
                    <a:pt x="128338" y="221420"/>
                  </a:lnTo>
                  <a:lnTo>
                    <a:pt x="128700" y="220179"/>
                  </a:lnTo>
                  <a:lnTo>
                    <a:pt x="109016" y="220179"/>
                  </a:lnTo>
                  <a:lnTo>
                    <a:pt x="102574" y="216805"/>
                  </a:lnTo>
                  <a:lnTo>
                    <a:pt x="95671" y="214245"/>
                  </a:lnTo>
                  <a:lnTo>
                    <a:pt x="88306" y="212500"/>
                  </a:lnTo>
                  <a:lnTo>
                    <a:pt x="80479" y="211569"/>
                  </a:lnTo>
                  <a:close/>
                </a:path>
                <a:path w="549910" h="261619">
                  <a:moveTo>
                    <a:pt x="154621" y="116065"/>
                  </a:moveTo>
                  <a:lnTo>
                    <a:pt x="157593" y="191261"/>
                  </a:lnTo>
                  <a:lnTo>
                    <a:pt x="175094" y="225361"/>
                  </a:lnTo>
                  <a:lnTo>
                    <a:pt x="194575" y="230873"/>
                  </a:lnTo>
                  <a:lnTo>
                    <a:pt x="208241" y="227253"/>
                  </a:lnTo>
                  <a:lnTo>
                    <a:pt x="213422" y="224142"/>
                  </a:lnTo>
                  <a:lnTo>
                    <a:pt x="221639" y="215036"/>
                  </a:lnTo>
                  <a:lnTo>
                    <a:pt x="222918" y="212500"/>
                  </a:lnTo>
                  <a:lnTo>
                    <a:pt x="196977" y="212500"/>
                  </a:lnTo>
                  <a:lnTo>
                    <a:pt x="192505" y="212242"/>
                  </a:lnTo>
                  <a:lnTo>
                    <a:pt x="184822" y="209118"/>
                  </a:lnTo>
                  <a:lnTo>
                    <a:pt x="181774" y="206501"/>
                  </a:lnTo>
                  <a:lnTo>
                    <a:pt x="177291" y="199148"/>
                  </a:lnTo>
                  <a:lnTo>
                    <a:pt x="174598" y="191414"/>
                  </a:lnTo>
                  <a:lnTo>
                    <a:pt x="154621" y="116065"/>
                  </a:lnTo>
                  <a:close/>
                </a:path>
                <a:path w="549910" h="261619">
                  <a:moveTo>
                    <a:pt x="101197" y="111264"/>
                  </a:moveTo>
                  <a:lnTo>
                    <a:pt x="57771" y="111264"/>
                  </a:lnTo>
                  <a:lnTo>
                    <a:pt x="65861" y="111734"/>
                  </a:lnTo>
                  <a:lnTo>
                    <a:pt x="73964" y="114833"/>
                  </a:lnTo>
                  <a:lnTo>
                    <a:pt x="104194" y="146829"/>
                  </a:lnTo>
                  <a:lnTo>
                    <a:pt x="114612" y="194017"/>
                  </a:lnTo>
                  <a:lnTo>
                    <a:pt x="114719" y="195929"/>
                  </a:lnTo>
                  <a:lnTo>
                    <a:pt x="113090" y="208849"/>
                  </a:lnTo>
                  <a:lnTo>
                    <a:pt x="109016" y="220179"/>
                  </a:lnTo>
                  <a:lnTo>
                    <a:pt x="128700" y="220179"/>
                  </a:lnTo>
                  <a:lnTo>
                    <a:pt x="130198" y="215036"/>
                  </a:lnTo>
                  <a:lnTo>
                    <a:pt x="130309" y="214655"/>
                  </a:lnTo>
                  <a:lnTo>
                    <a:pt x="130429" y="214245"/>
                  </a:lnTo>
                  <a:lnTo>
                    <a:pt x="130490" y="214036"/>
                  </a:lnTo>
                  <a:lnTo>
                    <a:pt x="131886" y="206501"/>
                  </a:lnTo>
                  <a:lnTo>
                    <a:pt x="131953" y="206142"/>
                  </a:lnTo>
                  <a:lnTo>
                    <a:pt x="132597" y="199148"/>
                  </a:lnTo>
                  <a:lnTo>
                    <a:pt x="132635" y="198732"/>
                  </a:lnTo>
                  <a:lnTo>
                    <a:pt x="132747" y="194017"/>
                  </a:lnTo>
                  <a:lnTo>
                    <a:pt x="132776" y="188928"/>
                  </a:lnTo>
                  <a:lnTo>
                    <a:pt x="132066" y="179814"/>
                  </a:lnTo>
                  <a:lnTo>
                    <a:pt x="120030" y="137664"/>
                  </a:lnTo>
                  <a:lnTo>
                    <a:pt x="101718" y="111734"/>
                  </a:lnTo>
                  <a:lnTo>
                    <a:pt x="101197" y="111264"/>
                  </a:lnTo>
                  <a:close/>
                </a:path>
                <a:path w="549910" h="261619">
                  <a:moveTo>
                    <a:pt x="241862" y="201599"/>
                  </a:moveTo>
                  <a:lnTo>
                    <a:pt x="226618" y="201599"/>
                  </a:lnTo>
                  <a:lnTo>
                    <a:pt x="231075" y="218427"/>
                  </a:lnTo>
                  <a:lnTo>
                    <a:pt x="245325" y="214655"/>
                  </a:lnTo>
                  <a:lnTo>
                    <a:pt x="241862" y="201599"/>
                  </a:lnTo>
                  <a:close/>
                </a:path>
                <a:path w="549910" h="261619">
                  <a:moveTo>
                    <a:pt x="214934" y="100063"/>
                  </a:moveTo>
                  <a:lnTo>
                    <a:pt x="198957" y="104305"/>
                  </a:lnTo>
                  <a:lnTo>
                    <a:pt x="215137" y="165315"/>
                  </a:lnTo>
                  <a:lnTo>
                    <a:pt x="215238" y="165696"/>
                  </a:lnTo>
                  <a:lnTo>
                    <a:pt x="217489" y="175748"/>
                  </a:lnTo>
                  <a:lnTo>
                    <a:pt x="218507" y="184319"/>
                  </a:lnTo>
                  <a:lnTo>
                    <a:pt x="218369" y="188928"/>
                  </a:lnTo>
                  <a:lnTo>
                    <a:pt x="218294" y="191414"/>
                  </a:lnTo>
                  <a:lnTo>
                    <a:pt x="216851" y="197027"/>
                  </a:lnTo>
                  <a:lnTo>
                    <a:pt x="213625" y="204584"/>
                  </a:lnTo>
                  <a:lnTo>
                    <a:pt x="208190" y="209372"/>
                  </a:lnTo>
                  <a:lnTo>
                    <a:pt x="196357" y="212500"/>
                  </a:lnTo>
                  <a:lnTo>
                    <a:pt x="222918" y="212500"/>
                  </a:lnTo>
                  <a:lnTo>
                    <a:pt x="224623" y="209118"/>
                  </a:lnTo>
                  <a:lnTo>
                    <a:pt x="224712" y="208849"/>
                  </a:lnTo>
                  <a:lnTo>
                    <a:pt x="226618" y="201599"/>
                  </a:lnTo>
                  <a:lnTo>
                    <a:pt x="241862" y="201599"/>
                  </a:lnTo>
                  <a:lnTo>
                    <a:pt x="215054" y="100518"/>
                  </a:lnTo>
                  <a:lnTo>
                    <a:pt x="214934" y="100063"/>
                  </a:lnTo>
                  <a:close/>
                </a:path>
                <a:path w="549910" h="261619">
                  <a:moveTo>
                    <a:pt x="320624" y="94640"/>
                  </a:moveTo>
                  <a:lnTo>
                    <a:pt x="289394" y="94640"/>
                  </a:lnTo>
                  <a:lnTo>
                    <a:pt x="296074" y="95326"/>
                  </a:lnTo>
                  <a:lnTo>
                    <a:pt x="301255" y="98882"/>
                  </a:lnTo>
                  <a:lnTo>
                    <a:pt x="304900" y="101307"/>
                  </a:lnTo>
                  <a:lnTo>
                    <a:pt x="307758" y="106438"/>
                  </a:lnTo>
                  <a:lnTo>
                    <a:pt x="309841" y="114274"/>
                  </a:lnTo>
                  <a:lnTo>
                    <a:pt x="311047" y="119265"/>
                  </a:lnTo>
                  <a:lnTo>
                    <a:pt x="306373" y="122547"/>
                  </a:lnTo>
                  <a:lnTo>
                    <a:pt x="300368" y="126031"/>
                  </a:lnTo>
                  <a:lnTo>
                    <a:pt x="293032" y="129720"/>
                  </a:lnTo>
                  <a:lnTo>
                    <a:pt x="284364" y="133616"/>
                  </a:lnTo>
                  <a:lnTo>
                    <a:pt x="275093" y="137540"/>
                  </a:lnTo>
                  <a:lnTo>
                    <a:pt x="268464" y="141566"/>
                  </a:lnTo>
                  <a:lnTo>
                    <a:pt x="260501" y="149847"/>
                  </a:lnTo>
                  <a:lnTo>
                    <a:pt x="257809" y="154825"/>
                  </a:lnTo>
                  <a:lnTo>
                    <a:pt x="255161" y="166039"/>
                  </a:lnTo>
                  <a:lnTo>
                    <a:pt x="255243" y="172719"/>
                  </a:lnTo>
                  <a:lnTo>
                    <a:pt x="277919" y="203492"/>
                  </a:lnTo>
                  <a:lnTo>
                    <a:pt x="284079" y="204790"/>
                  </a:lnTo>
                  <a:lnTo>
                    <a:pt x="290709" y="204790"/>
                  </a:lnTo>
                  <a:lnTo>
                    <a:pt x="320698" y="188836"/>
                  </a:lnTo>
                  <a:lnTo>
                    <a:pt x="291705" y="188836"/>
                  </a:lnTo>
                  <a:lnTo>
                    <a:pt x="286587" y="188442"/>
                  </a:lnTo>
                  <a:lnTo>
                    <a:pt x="278091" y="183692"/>
                  </a:lnTo>
                  <a:lnTo>
                    <a:pt x="275246" y="179768"/>
                  </a:lnTo>
                  <a:lnTo>
                    <a:pt x="272858" y="170776"/>
                  </a:lnTo>
                  <a:lnTo>
                    <a:pt x="272769" y="167474"/>
                  </a:lnTo>
                  <a:lnTo>
                    <a:pt x="274293" y="161290"/>
                  </a:lnTo>
                  <a:lnTo>
                    <a:pt x="291057" y="148818"/>
                  </a:lnTo>
                  <a:lnTo>
                    <a:pt x="298732" y="145079"/>
                  </a:lnTo>
                  <a:lnTo>
                    <a:pt x="305111" y="141566"/>
                  </a:lnTo>
                  <a:lnTo>
                    <a:pt x="310758" y="137969"/>
                  </a:lnTo>
                  <a:lnTo>
                    <a:pt x="315111" y="134594"/>
                  </a:lnTo>
                  <a:lnTo>
                    <a:pt x="332319" y="134594"/>
                  </a:lnTo>
                  <a:lnTo>
                    <a:pt x="324052" y="103428"/>
                  </a:lnTo>
                  <a:lnTo>
                    <a:pt x="321194" y="95630"/>
                  </a:lnTo>
                  <a:lnTo>
                    <a:pt x="320624" y="94640"/>
                  </a:lnTo>
                  <a:close/>
                </a:path>
                <a:path w="549910" h="261619">
                  <a:moveTo>
                    <a:pt x="480414" y="29654"/>
                  </a:moveTo>
                  <a:lnTo>
                    <a:pt x="463257" y="34213"/>
                  </a:lnTo>
                  <a:lnTo>
                    <a:pt x="529436" y="139484"/>
                  </a:lnTo>
                  <a:lnTo>
                    <a:pt x="529014" y="148620"/>
                  </a:lnTo>
                  <a:lnTo>
                    <a:pt x="528971" y="149555"/>
                  </a:lnTo>
                  <a:lnTo>
                    <a:pt x="528852" y="152139"/>
                  </a:lnTo>
                  <a:lnTo>
                    <a:pt x="528725" y="154292"/>
                  </a:lnTo>
                  <a:lnTo>
                    <a:pt x="528625" y="155981"/>
                  </a:lnTo>
                  <a:lnTo>
                    <a:pt x="528512" y="157911"/>
                  </a:lnTo>
                  <a:lnTo>
                    <a:pt x="510932" y="173151"/>
                  </a:lnTo>
                  <a:lnTo>
                    <a:pt x="507177" y="173151"/>
                  </a:lnTo>
                  <a:lnTo>
                    <a:pt x="513663" y="190715"/>
                  </a:lnTo>
                  <a:lnTo>
                    <a:pt x="517892" y="191287"/>
                  </a:lnTo>
                  <a:lnTo>
                    <a:pt x="521094" y="191287"/>
                  </a:lnTo>
                  <a:lnTo>
                    <a:pt x="540954" y="173151"/>
                  </a:lnTo>
                  <a:lnTo>
                    <a:pt x="510932" y="173151"/>
                  </a:lnTo>
                  <a:lnTo>
                    <a:pt x="507097" y="172935"/>
                  </a:lnTo>
                  <a:lnTo>
                    <a:pt x="541005" y="172935"/>
                  </a:lnTo>
                  <a:lnTo>
                    <a:pt x="541511" y="170776"/>
                  </a:lnTo>
                  <a:lnTo>
                    <a:pt x="542520" y="165221"/>
                  </a:lnTo>
                  <a:lnTo>
                    <a:pt x="543220" y="159029"/>
                  </a:lnTo>
                  <a:lnTo>
                    <a:pt x="543346" y="157911"/>
                  </a:lnTo>
                  <a:lnTo>
                    <a:pt x="543491" y="155981"/>
                  </a:lnTo>
                  <a:lnTo>
                    <a:pt x="543618" y="154292"/>
                  </a:lnTo>
                  <a:lnTo>
                    <a:pt x="543678" y="153492"/>
                  </a:lnTo>
                  <a:lnTo>
                    <a:pt x="543800" y="151866"/>
                  </a:lnTo>
                  <a:lnTo>
                    <a:pt x="543865" y="151002"/>
                  </a:lnTo>
                  <a:lnTo>
                    <a:pt x="543974" y="149555"/>
                  </a:lnTo>
                  <a:lnTo>
                    <a:pt x="544044" y="148620"/>
                  </a:lnTo>
                  <a:lnTo>
                    <a:pt x="544222" y="145079"/>
                  </a:lnTo>
                  <a:lnTo>
                    <a:pt x="544275" y="144043"/>
                  </a:lnTo>
                  <a:lnTo>
                    <a:pt x="544400" y="141566"/>
                  </a:lnTo>
                  <a:lnTo>
                    <a:pt x="544505" y="139484"/>
                  </a:lnTo>
                  <a:lnTo>
                    <a:pt x="544613" y="137350"/>
                  </a:lnTo>
                  <a:lnTo>
                    <a:pt x="544730" y="134239"/>
                  </a:lnTo>
                  <a:lnTo>
                    <a:pt x="544807" y="132181"/>
                  </a:lnTo>
                  <a:lnTo>
                    <a:pt x="544900" y="129720"/>
                  </a:lnTo>
                  <a:lnTo>
                    <a:pt x="545008" y="126834"/>
                  </a:lnTo>
                  <a:lnTo>
                    <a:pt x="545067" y="125272"/>
                  </a:lnTo>
                  <a:lnTo>
                    <a:pt x="545169" y="122547"/>
                  </a:lnTo>
                  <a:lnTo>
                    <a:pt x="545293" y="119265"/>
                  </a:lnTo>
                  <a:lnTo>
                    <a:pt x="545402" y="116357"/>
                  </a:lnTo>
                  <a:lnTo>
                    <a:pt x="545435" y="115493"/>
                  </a:lnTo>
                  <a:lnTo>
                    <a:pt x="531468" y="115493"/>
                  </a:lnTo>
                  <a:lnTo>
                    <a:pt x="528025" y="108962"/>
                  </a:lnTo>
                  <a:lnTo>
                    <a:pt x="524572" y="102663"/>
                  </a:lnTo>
                  <a:lnTo>
                    <a:pt x="521110" y="96598"/>
                  </a:lnTo>
                  <a:lnTo>
                    <a:pt x="517638" y="90766"/>
                  </a:lnTo>
                  <a:lnTo>
                    <a:pt x="480414" y="29654"/>
                  </a:lnTo>
                  <a:close/>
                </a:path>
                <a:path w="549910" h="261619">
                  <a:moveTo>
                    <a:pt x="345435" y="177609"/>
                  </a:moveTo>
                  <a:lnTo>
                    <a:pt x="327913" y="177609"/>
                  </a:lnTo>
                  <a:lnTo>
                    <a:pt x="329869" y="182956"/>
                  </a:lnTo>
                  <a:lnTo>
                    <a:pt x="332193" y="187375"/>
                  </a:lnTo>
                  <a:lnTo>
                    <a:pt x="334898" y="190893"/>
                  </a:lnTo>
                  <a:lnTo>
                    <a:pt x="351509" y="186486"/>
                  </a:lnTo>
                  <a:lnTo>
                    <a:pt x="348309" y="182562"/>
                  </a:lnTo>
                  <a:lnTo>
                    <a:pt x="345744" y="178333"/>
                  </a:lnTo>
                  <a:lnTo>
                    <a:pt x="345435" y="177609"/>
                  </a:lnTo>
                  <a:close/>
                </a:path>
                <a:path w="549910" h="261619">
                  <a:moveTo>
                    <a:pt x="332319" y="134594"/>
                  </a:moveTo>
                  <a:lnTo>
                    <a:pt x="315111" y="134594"/>
                  </a:lnTo>
                  <a:lnTo>
                    <a:pt x="319472" y="151002"/>
                  </a:lnTo>
                  <a:lnTo>
                    <a:pt x="320185" y="157911"/>
                  </a:lnTo>
                  <a:lnTo>
                    <a:pt x="320179" y="159029"/>
                  </a:lnTo>
                  <a:lnTo>
                    <a:pt x="318360" y="169132"/>
                  </a:lnTo>
                  <a:lnTo>
                    <a:pt x="318261" y="169684"/>
                  </a:lnTo>
                  <a:lnTo>
                    <a:pt x="291705" y="188836"/>
                  </a:lnTo>
                  <a:lnTo>
                    <a:pt x="320698" y="188836"/>
                  </a:lnTo>
                  <a:lnTo>
                    <a:pt x="324052" y="184569"/>
                  </a:lnTo>
                  <a:lnTo>
                    <a:pt x="327913" y="177609"/>
                  </a:lnTo>
                  <a:lnTo>
                    <a:pt x="345435" y="177609"/>
                  </a:lnTo>
                  <a:lnTo>
                    <a:pt x="333214" y="137969"/>
                  </a:lnTo>
                  <a:lnTo>
                    <a:pt x="332319" y="134594"/>
                  </a:lnTo>
                  <a:close/>
                </a:path>
                <a:path w="549910" h="261619">
                  <a:moveTo>
                    <a:pt x="344766" y="18986"/>
                  </a:moveTo>
                  <a:lnTo>
                    <a:pt x="328903" y="23190"/>
                  </a:lnTo>
                  <a:lnTo>
                    <a:pt x="370851" y="181356"/>
                  </a:lnTo>
                  <a:lnTo>
                    <a:pt x="386714" y="177152"/>
                  </a:lnTo>
                  <a:lnTo>
                    <a:pt x="379812" y="151129"/>
                  </a:lnTo>
                  <a:lnTo>
                    <a:pt x="406767" y="151129"/>
                  </a:lnTo>
                  <a:lnTo>
                    <a:pt x="379778" y="151003"/>
                  </a:lnTo>
                  <a:lnTo>
                    <a:pt x="344766" y="18986"/>
                  </a:lnTo>
                  <a:close/>
                </a:path>
                <a:path w="549910" h="261619">
                  <a:moveTo>
                    <a:pt x="397369" y="51688"/>
                  </a:moveTo>
                  <a:lnTo>
                    <a:pt x="381507" y="55892"/>
                  </a:lnTo>
                  <a:lnTo>
                    <a:pt x="411918" y="170548"/>
                  </a:lnTo>
                  <a:lnTo>
                    <a:pt x="411610" y="170548"/>
                  </a:lnTo>
                  <a:lnTo>
                    <a:pt x="427760" y="166268"/>
                  </a:lnTo>
                  <a:lnTo>
                    <a:pt x="397369" y="51688"/>
                  </a:lnTo>
                  <a:close/>
                </a:path>
                <a:path w="549910" h="261619">
                  <a:moveTo>
                    <a:pt x="446452" y="59334"/>
                  </a:moveTo>
                  <a:lnTo>
                    <a:pt x="429475" y="59334"/>
                  </a:lnTo>
                  <a:lnTo>
                    <a:pt x="449972" y="136626"/>
                  </a:lnTo>
                  <a:lnTo>
                    <a:pt x="452614" y="144043"/>
                  </a:lnTo>
                  <a:lnTo>
                    <a:pt x="457161" y="151002"/>
                  </a:lnTo>
                  <a:lnTo>
                    <a:pt x="460405" y="153492"/>
                  </a:lnTo>
                  <a:lnTo>
                    <a:pt x="460583" y="153492"/>
                  </a:lnTo>
                  <a:lnTo>
                    <a:pt x="468197" y="155981"/>
                  </a:lnTo>
                  <a:lnTo>
                    <a:pt x="472611" y="155981"/>
                  </a:lnTo>
                  <a:lnTo>
                    <a:pt x="482015" y="153492"/>
                  </a:lnTo>
                  <a:lnTo>
                    <a:pt x="485812" y="151866"/>
                  </a:lnTo>
                  <a:lnTo>
                    <a:pt x="489901" y="149555"/>
                  </a:lnTo>
                  <a:lnTo>
                    <a:pt x="484674" y="136626"/>
                  </a:lnTo>
                  <a:lnTo>
                    <a:pt x="472883" y="136626"/>
                  </a:lnTo>
                  <a:lnTo>
                    <a:pt x="469746" y="135966"/>
                  </a:lnTo>
                  <a:lnTo>
                    <a:pt x="466279" y="132181"/>
                  </a:lnTo>
                  <a:lnTo>
                    <a:pt x="464755" y="128320"/>
                  </a:lnTo>
                  <a:lnTo>
                    <a:pt x="446452" y="59334"/>
                  </a:lnTo>
                  <a:close/>
                </a:path>
                <a:path w="549910" h="261619">
                  <a:moveTo>
                    <a:pt x="457161" y="151002"/>
                  </a:moveTo>
                  <a:lnTo>
                    <a:pt x="423711" y="151002"/>
                  </a:lnTo>
                  <a:lnTo>
                    <a:pt x="423745" y="151130"/>
                  </a:lnTo>
                  <a:lnTo>
                    <a:pt x="457326" y="151129"/>
                  </a:lnTo>
                  <a:lnTo>
                    <a:pt x="457161" y="151002"/>
                  </a:lnTo>
                  <a:close/>
                </a:path>
                <a:path w="549910" h="261619">
                  <a:moveTo>
                    <a:pt x="528904" y="151002"/>
                  </a:moveTo>
                  <a:lnTo>
                    <a:pt x="487340" y="151002"/>
                  </a:lnTo>
                  <a:lnTo>
                    <a:pt x="487115" y="151129"/>
                  </a:lnTo>
                  <a:lnTo>
                    <a:pt x="528898" y="151129"/>
                  </a:lnTo>
                  <a:close/>
                </a:path>
                <a:path w="549910" h="261619">
                  <a:moveTo>
                    <a:pt x="483196" y="132969"/>
                  </a:moveTo>
                  <a:lnTo>
                    <a:pt x="480452" y="134239"/>
                  </a:lnTo>
                  <a:lnTo>
                    <a:pt x="478179" y="135102"/>
                  </a:lnTo>
                  <a:lnTo>
                    <a:pt x="472451" y="136626"/>
                  </a:lnTo>
                  <a:lnTo>
                    <a:pt x="484674" y="136626"/>
                  </a:lnTo>
                  <a:lnTo>
                    <a:pt x="483196" y="132969"/>
                  </a:lnTo>
                  <a:close/>
                </a:path>
                <a:path w="549910" h="261619">
                  <a:moveTo>
                    <a:pt x="297407" y="77406"/>
                  </a:moveTo>
                  <a:lnTo>
                    <a:pt x="257045" y="91198"/>
                  </a:lnTo>
                  <a:lnTo>
                    <a:pt x="245960" y="126834"/>
                  </a:lnTo>
                  <a:lnTo>
                    <a:pt x="262292" y="125272"/>
                  </a:lnTo>
                  <a:lnTo>
                    <a:pt x="261941" y="119265"/>
                  </a:lnTo>
                  <a:lnTo>
                    <a:pt x="261848" y="117679"/>
                  </a:lnTo>
                  <a:lnTo>
                    <a:pt x="261771" y="116357"/>
                  </a:lnTo>
                  <a:lnTo>
                    <a:pt x="262940" y="109880"/>
                  </a:lnTo>
                  <a:lnTo>
                    <a:pt x="268655" y="101790"/>
                  </a:lnTo>
                  <a:lnTo>
                    <a:pt x="273612" y="98882"/>
                  </a:lnTo>
                  <a:lnTo>
                    <a:pt x="273402" y="98882"/>
                  </a:lnTo>
                  <a:lnTo>
                    <a:pt x="289394" y="94640"/>
                  </a:lnTo>
                  <a:lnTo>
                    <a:pt x="320624" y="94640"/>
                  </a:lnTo>
                  <a:lnTo>
                    <a:pt x="315352" y="85483"/>
                  </a:lnTo>
                  <a:lnTo>
                    <a:pt x="310590" y="81838"/>
                  </a:lnTo>
                  <a:lnTo>
                    <a:pt x="297407" y="77406"/>
                  </a:lnTo>
                  <a:close/>
                </a:path>
                <a:path w="549910" h="261619">
                  <a:moveTo>
                    <a:pt x="549350" y="11379"/>
                  </a:moveTo>
                  <a:lnTo>
                    <a:pt x="533386" y="15608"/>
                  </a:lnTo>
                  <a:lnTo>
                    <a:pt x="531361" y="77406"/>
                  </a:lnTo>
                  <a:lnTo>
                    <a:pt x="531269" y="80213"/>
                  </a:lnTo>
                  <a:lnTo>
                    <a:pt x="531194" y="109880"/>
                  </a:lnTo>
                  <a:lnTo>
                    <a:pt x="531409" y="114274"/>
                  </a:lnTo>
                  <a:lnTo>
                    <a:pt x="531468" y="115493"/>
                  </a:lnTo>
                  <a:lnTo>
                    <a:pt x="545435" y="115493"/>
                  </a:lnTo>
                  <a:lnTo>
                    <a:pt x="549064" y="18986"/>
                  </a:lnTo>
                  <a:lnTo>
                    <a:pt x="549182" y="15849"/>
                  </a:lnTo>
                  <a:lnTo>
                    <a:pt x="549191" y="15608"/>
                  </a:lnTo>
                  <a:lnTo>
                    <a:pt x="549315" y="12306"/>
                  </a:lnTo>
                  <a:lnTo>
                    <a:pt x="549350" y="11379"/>
                  </a:lnTo>
                  <a:close/>
                </a:path>
                <a:path w="549910" h="261619">
                  <a:moveTo>
                    <a:pt x="430719" y="0"/>
                  </a:moveTo>
                  <a:lnTo>
                    <a:pt x="417943" y="15849"/>
                  </a:lnTo>
                  <a:lnTo>
                    <a:pt x="425474" y="44234"/>
                  </a:lnTo>
                  <a:lnTo>
                    <a:pt x="413816" y="47320"/>
                  </a:lnTo>
                  <a:lnTo>
                    <a:pt x="417829" y="62420"/>
                  </a:lnTo>
                  <a:lnTo>
                    <a:pt x="429475" y="59334"/>
                  </a:lnTo>
                  <a:lnTo>
                    <a:pt x="446452" y="59334"/>
                  </a:lnTo>
                  <a:lnTo>
                    <a:pt x="445337" y="55130"/>
                  </a:lnTo>
                  <a:lnTo>
                    <a:pt x="461415" y="50863"/>
                  </a:lnTo>
                  <a:lnTo>
                    <a:pt x="458545" y="40030"/>
                  </a:lnTo>
                  <a:lnTo>
                    <a:pt x="441336" y="40030"/>
                  </a:lnTo>
                  <a:lnTo>
                    <a:pt x="430719" y="0"/>
                  </a:lnTo>
                  <a:close/>
                </a:path>
                <a:path w="549910" h="261619">
                  <a:moveTo>
                    <a:pt x="457415" y="35763"/>
                  </a:moveTo>
                  <a:lnTo>
                    <a:pt x="441336" y="40030"/>
                  </a:lnTo>
                  <a:lnTo>
                    <a:pt x="458545" y="40030"/>
                  </a:lnTo>
                  <a:lnTo>
                    <a:pt x="457415" y="35763"/>
                  </a:lnTo>
                  <a:close/>
                </a:path>
                <a:path w="549910" h="261619">
                  <a:moveTo>
                    <a:pt x="385812" y="8089"/>
                  </a:moveTo>
                  <a:lnTo>
                    <a:pt x="369950" y="12306"/>
                  </a:lnTo>
                  <a:lnTo>
                    <a:pt x="375769" y="34213"/>
                  </a:lnTo>
                  <a:lnTo>
                    <a:pt x="375881" y="34632"/>
                  </a:lnTo>
                  <a:lnTo>
                    <a:pt x="391730" y="30429"/>
                  </a:lnTo>
                  <a:lnTo>
                    <a:pt x="385812" y="8089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44103" y="3877903"/>
              <a:ext cx="937260" cy="613410"/>
            </a:xfrm>
            <a:custGeom>
              <a:avLst/>
              <a:gdLst/>
              <a:ahLst/>
              <a:cxnLst/>
              <a:rect l="l" t="t" r="r" b="b"/>
              <a:pathLst>
                <a:path w="937260" h="613410">
                  <a:moveTo>
                    <a:pt x="892124" y="487680"/>
                  </a:moveTo>
                  <a:lnTo>
                    <a:pt x="884732" y="501650"/>
                  </a:lnTo>
                  <a:lnTo>
                    <a:pt x="895362" y="506730"/>
                  </a:lnTo>
                  <a:lnTo>
                    <a:pt x="857592" y="577850"/>
                  </a:lnTo>
                  <a:lnTo>
                    <a:pt x="854456" y="584200"/>
                  </a:lnTo>
                  <a:lnTo>
                    <a:pt x="853033" y="593090"/>
                  </a:lnTo>
                  <a:lnTo>
                    <a:pt x="853681" y="596900"/>
                  </a:lnTo>
                  <a:lnTo>
                    <a:pt x="857694" y="604520"/>
                  </a:lnTo>
                  <a:lnTo>
                    <a:pt x="861225" y="607060"/>
                  </a:lnTo>
                  <a:lnTo>
                    <a:pt x="869492" y="612140"/>
                  </a:lnTo>
                  <a:lnTo>
                    <a:pt x="873379" y="613410"/>
                  </a:lnTo>
                  <a:lnTo>
                    <a:pt x="877938" y="613410"/>
                  </a:lnTo>
                  <a:lnTo>
                    <a:pt x="884364" y="596900"/>
                  </a:lnTo>
                  <a:lnTo>
                    <a:pt x="881494" y="596900"/>
                  </a:lnTo>
                  <a:lnTo>
                    <a:pt x="879233" y="595630"/>
                  </a:lnTo>
                  <a:lnTo>
                    <a:pt x="874179" y="593090"/>
                  </a:lnTo>
                  <a:lnTo>
                    <a:pt x="872490" y="590550"/>
                  </a:lnTo>
                  <a:lnTo>
                    <a:pt x="872528" y="585470"/>
                  </a:lnTo>
                  <a:lnTo>
                    <a:pt x="874064" y="581660"/>
                  </a:lnTo>
                  <a:lnTo>
                    <a:pt x="909828" y="514350"/>
                  </a:lnTo>
                  <a:lnTo>
                    <a:pt x="928911" y="514350"/>
                  </a:lnTo>
                  <a:lnTo>
                    <a:pt x="931862" y="509270"/>
                  </a:lnTo>
                  <a:lnTo>
                    <a:pt x="917206" y="500380"/>
                  </a:lnTo>
                  <a:lnTo>
                    <a:pt x="921397" y="492760"/>
                  </a:lnTo>
                  <a:lnTo>
                    <a:pt x="902741" y="492760"/>
                  </a:lnTo>
                  <a:lnTo>
                    <a:pt x="892124" y="487680"/>
                  </a:lnTo>
                  <a:close/>
                </a:path>
                <a:path w="937260" h="613410">
                  <a:moveTo>
                    <a:pt x="860405" y="471170"/>
                  </a:moveTo>
                  <a:lnTo>
                    <a:pt x="831011" y="471170"/>
                  </a:lnTo>
                  <a:lnTo>
                    <a:pt x="841641" y="477520"/>
                  </a:lnTo>
                  <a:lnTo>
                    <a:pt x="844346" y="480060"/>
                  </a:lnTo>
                  <a:lnTo>
                    <a:pt x="847852" y="486410"/>
                  </a:lnTo>
                  <a:lnTo>
                    <a:pt x="848423" y="490220"/>
                  </a:lnTo>
                  <a:lnTo>
                    <a:pt x="847255" y="499110"/>
                  </a:lnTo>
                  <a:lnTo>
                    <a:pt x="844892" y="504190"/>
                  </a:lnTo>
                  <a:lnTo>
                    <a:pt x="806678" y="576580"/>
                  </a:lnTo>
                  <a:lnTo>
                    <a:pt x="821143" y="584200"/>
                  </a:lnTo>
                  <a:lnTo>
                    <a:pt x="860742" y="510540"/>
                  </a:lnTo>
                  <a:lnTo>
                    <a:pt x="863981" y="502920"/>
                  </a:lnTo>
                  <a:lnTo>
                    <a:pt x="866622" y="491490"/>
                  </a:lnTo>
                  <a:lnTo>
                    <a:pt x="866703" y="490220"/>
                  </a:lnTo>
                  <a:lnTo>
                    <a:pt x="866783" y="488950"/>
                  </a:lnTo>
                  <a:lnTo>
                    <a:pt x="866863" y="487680"/>
                  </a:lnTo>
                  <a:lnTo>
                    <a:pt x="865212" y="478790"/>
                  </a:lnTo>
                  <a:lnTo>
                    <a:pt x="863333" y="474980"/>
                  </a:lnTo>
                  <a:lnTo>
                    <a:pt x="860405" y="471170"/>
                  </a:lnTo>
                  <a:close/>
                </a:path>
                <a:path w="937260" h="613410">
                  <a:moveTo>
                    <a:pt x="807580" y="441960"/>
                  </a:moveTo>
                  <a:lnTo>
                    <a:pt x="751586" y="546100"/>
                  </a:lnTo>
                  <a:lnTo>
                    <a:pt x="766051" y="553720"/>
                  </a:lnTo>
                  <a:lnTo>
                    <a:pt x="796671" y="496570"/>
                  </a:lnTo>
                  <a:lnTo>
                    <a:pt x="806862" y="481330"/>
                  </a:lnTo>
                  <a:lnTo>
                    <a:pt x="817168" y="473710"/>
                  </a:lnTo>
                  <a:lnTo>
                    <a:pt x="824077" y="471170"/>
                  </a:lnTo>
                  <a:lnTo>
                    <a:pt x="860405" y="471170"/>
                  </a:lnTo>
                  <a:lnTo>
                    <a:pt x="857478" y="467360"/>
                  </a:lnTo>
                  <a:lnTo>
                    <a:pt x="853719" y="463550"/>
                  </a:lnTo>
                  <a:lnTo>
                    <a:pt x="812761" y="463550"/>
                  </a:lnTo>
                  <a:lnTo>
                    <a:pt x="820674" y="449580"/>
                  </a:lnTo>
                  <a:lnTo>
                    <a:pt x="807580" y="441960"/>
                  </a:lnTo>
                  <a:close/>
                </a:path>
                <a:path w="937260" h="613410">
                  <a:moveTo>
                    <a:pt x="734158" y="403860"/>
                  </a:moveTo>
                  <a:lnTo>
                    <a:pt x="697704" y="420370"/>
                  </a:lnTo>
                  <a:lnTo>
                    <a:pt x="676209" y="455930"/>
                  </a:lnTo>
                  <a:lnTo>
                    <a:pt x="671309" y="477520"/>
                  </a:lnTo>
                  <a:lnTo>
                    <a:pt x="671356" y="481330"/>
                  </a:lnTo>
                  <a:lnTo>
                    <a:pt x="671765" y="486410"/>
                  </a:lnTo>
                  <a:lnTo>
                    <a:pt x="671867" y="487680"/>
                  </a:lnTo>
                  <a:lnTo>
                    <a:pt x="671969" y="488950"/>
                  </a:lnTo>
                  <a:lnTo>
                    <a:pt x="701251" y="521970"/>
                  </a:lnTo>
                  <a:lnTo>
                    <a:pt x="715653" y="524510"/>
                  </a:lnTo>
                  <a:lnTo>
                    <a:pt x="722833" y="523240"/>
                  </a:lnTo>
                  <a:lnTo>
                    <a:pt x="729904" y="520700"/>
                  </a:lnTo>
                  <a:lnTo>
                    <a:pt x="736773" y="516890"/>
                  </a:lnTo>
                  <a:lnTo>
                    <a:pt x="743433" y="511810"/>
                  </a:lnTo>
                  <a:lnTo>
                    <a:pt x="748594" y="506730"/>
                  </a:lnTo>
                  <a:lnTo>
                    <a:pt x="710189" y="506730"/>
                  </a:lnTo>
                  <a:lnTo>
                    <a:pt x="701929" y="504190"/>
                  </a:lnTo>
                  <a:lnTo>
                    <a:pt x="688554" y="480060"/>
                  </a:lnTo>
                  <a:lnTo>
                    <a:pt x="688463" y="478790"/>
                  </a:lnTo>
                  <a:lnTo>
                    <a:pt x="689290" y="471170"/>
                  </a:lnTo>
                  <a:lnTo>
                    <a:pt x="691497" y="463550"/>
                  </a:lnTo>
                  <a:lnTo>
                    <a:pt x="695083" y="454660"/>
                  </a:lnTo>
                  <a:lnTo>
                    <a:pt x="730069" y="454660"/>
                  </a:lnTo>
                  <a:lnTo>
                    <a:pt x="703770" y="440690"/>
                  </a:lnTo>
                  <a:lnTo>
                    <a:pt x="730580" y="420370"/>
                  </a:lnTo>
                  <a:lnTo>
                    <a:pt x="765338" y="420370"/>
                  </a:lnTo>
                  <a:lnTo>
                    <a:pt x="759462" y="414020"/>
                  </a:lnTo>
                  <a:lnTo>
                    <a:pt x="751967" y="408940"/>
                  </a:lnTo>
                  <a:lnTo>
                    <a:pt x="743161" y="405130"/>
                  </a:lnTo>
                  <a:lnTo>
                    <a:pt x="734158" y="403860"/>
                  </a:lnTo>
                  <a:close/>
                </a:path>
                <a:path w="937260" h="613410">
                  <a:moveTo>
                    <a:pt x="928911" y="514350"/>
                  </a:moveTo>
                  <a:lnTo>
                    <a:pt x="909828" y="514350"/>
                  </a:lnTo>
                  <a:lnTo>
                    <a:pt x="924483" y="521970"/>
                  </a:lnTo>
                  <a:lnTo>
                    <a:pt x="928911" y="514350"/>
                  </a:lnTo>
                  <a:close/>
                </a:path>
                <a:path w="937260" h="613410">
                  <a:moveTo>
                    <a:pt x="736142" y="495300"/>
                  </a:moveTo>
                  <a:lnTo>
                    <a:pt x="727296" y="502920"/>
                  </a:lnTo>
                  <a:lnTo>
                    <a:pt x="718645" y="506730"/>
                  </a:lnTo>
                  <a:lnTo>
                    <a:pt x="748594" y="506730"/>
                  </a:lnTo>
                  <a:lnTo>
                    <a:pt x="749884" y="505460"/>
                  </a:lnTo>
                  <a:lnTo>
                    <a:pt x="736142" y="495300"/>
                  </a:lnTo>
                  <a:close/>
                </a:path>
                <a:path w="937260" h="613410">
                  <a:moveTo>
                    <a:pt x="936764" y="464820"/>
                  </a:moveTo>
                  <a:lnTo>
                    <a:pt x="916609" y="467360"/>
                  </a:lnTo>
                  <a:lnTo>
                    <a:pt x="902741" y="492760"/>
                  </a:lnTo>
                  <a:lnTo>
                    <a:pt x="921397" y="492760"/>
                  </a:lnTo>
                  <a:lnTo>
                    <a:pt x="936764" y="464820"/>
                  </a:lnTo>
                  <a:close/>
                </a:path>
                <a:path w="937260" h="613410">
                  <a:moveTo>
                    <a:pt x="730069" y="454660"/>
                  </a:moveTo>
                  <a:lnTo>
                    <a:pt x="695083" y="454660"/>
                  </a:lnTo>
                  <a:lnTo>
                    <a:pt x="759040" y="488950"/>
                  </a:lnTo>
                  <a:lnTo>
                    <a:pt x="761669" y="483870"/>
                  </a:lnTo>
                  <a:lnTo>
                    <a:pt x="767644" y="471170"/>
                  </a:lnTo>
                  <a:lnTo>
                    <a:pt x="769311" y="466090"/>
                  </a:lnTo>
                  <a:lnTo>
                    <a:pt x="751586" y="466090"/>
                  </a:lnTo>
                  <a:lnTo>
                    <a:pt x="730069" y="454660"/>
                  </a:lnTo>
                  <a:close/>
                </a:path>
                <a:path w="937260" h="613410">
                  <a:moveTo>
                    <a:pt x="681106" y="374650"/>
                  </a:moveTo>
                  <a:lnTo>
                    <a:pt x="651408" y="374650"/>
                  </a:lnTo>
                  <a:lnTo>
                    <a:pt x="660704" y="379730"/>
                  </a:lnTo>
                  <a:lnTo>
                    <a:pt x="662990" y="382270"/>
                  </a:lnTo>
                  <a:lnTo>
                    <a:pt x="666038" y="388620"/>
                  </a:lnTo>
                  <a:lnTo>
                    <a:pt x="666508" y="391160"/>
                  </a:lnTo>
                  <a:lnTo>
                    <a:pt x="665340" y="398780"/>
                  </a:lnTo>
                  <a:lnTo>
                    <a:pt x="663041" y="405130"/>
                  </a:lnTo>
                  <a:lnTo>
                    <a:pt x="623722" y="477520"/>
                  </a:lnTo>
                  <a:lnTo>
                    <a:pt x="638187" y="486410"/>
                  </a:lnTo>
                  <a:lnTo>
                    <a:pt x="676617" y="414020"/>
                  </a:lnTo>
                  <a:lnTo>
                    <a:pt x="680770" y="405130"/>
                  </a:lnTo>
                  <a:lnTo>
                    <a:pt x="683361" y="397510"/>
                  </a:lnTo>
                  <a:lnTo>
                    <a:pt x="684390" y="389890"/>
                  </a:lnTo>
                  <a:lnTo>
                    <a:pt x="683963" y="384810"/>
                  </a:lnTo>
                  <a:lnTo>
                    <a:pt x="683856" y="383540"/>
                  </a:lnTo>
                  <a:lnTo>
                    <a:pt x="682104" y="375920"/>
                  </a:lnTo>
                  <a:lnTo>
                    <a:pt x="681106" y="374650"/>
                  </a:lnTo>
                  <a:close/>
                </a:path>
                <a:path w="937260" h="613410">
                  <a:moveTo>
                    <a:pt x="765338" y="420370"/>
                  </a:moveTo>
                  <a:lnTo>
                    <a:pt x="737565" y="420370"/>
                  </a:lnTo>
                  <a:lnTo>
                    <a:pt x="751268" y="427990"/>
                  </a:lnTo>
                  <a:lnTo>
                    <a:pt x="755472" y="434340"/>
                  </a:lnTo>
                  <a:lnTo>
                    <a:pt x="757466" y="449580"/>
                  </a:lnTo>
                  <a:lnTo>
                    <a:pt x="755789" y="457200"/>
                  </a:lnTo>
                  <a:lnTo>
                    <a:pt x="751586" y="466090"/>
                  </a:lnTo>
                  <a:lnTo>
                    <a:pt x="769311" y="466090"/>
                  </a:lnTo>
                  <a:lnTo>
                    <a:pt x="771394" y="459740"/>
                  </a:lnTo>
                  <a:lnTo>
                    <a:pt x="772921" y="448310"/>
                  </a:lnTo>
                  <a:lnTo>
                    <a:pt x="772223" y="438150"/>
                  </a:lnTo>
                  <a:lnTo>
                    <a:pt x="769592" y="429260"/>
                  </a:lnTo>
                  <a:lnTo>
                    <a:pt x="765338" y="420370"/>
                  </a:lnTo>
                  <a:close/>
                </a:path>
                <a:path w="937260" h="613410">
                  <a:moveTo>
                    <a:pt x="837260" y="457200"/>
                  </a:moveTo>
                  <a:lnTo>
                    <a:pt x="825119" y="457200"/>
                  </a:lnTo>
                  <a:lnTo>
                    <a:pt x="818984" y="459740"/>
                  </a:lnTo>
                  <a:lnTo>
                    <a:pt x="812761" y="463550"/>
                  </a:lnTo>
                  <a:lnTo>
                    <a:pt x="853719" y="463550"/>
                  </a:lnTo>
                  <a:lnTo>
                    <a:pt x="843241" y="458470"/>
                  </a:lnTo>
                  <a:lnTo>
                    <a:pt x="837260" y="457200"/>
                  </a:lnTo>
                  <a:close/>
                </a:path>
                <a:path w="937260" h="613410">
                  <a:moveTo>
                    <a:pt x="629707" y="347980"/>
                  </a:moveTo>
                  <a:lnTo>
                    <a:pt x="600367" y="347980"/>
                  </a:lnTo>
                  <a:lnTo>
                    <a:pt x="611644" y="353060"/>
                  </a:lnTo>
                  <a:lnTo>
                    <a:pt x="614362" y="356870"/>
                  </a:lnTo>
                  <a:lnTo>
                    <a:pt x="615873" y="367030"/>
                  </a:lnTo>
                  <a:lnTo>
                    <a:pt x="613918" y="374650"/>
                  </a:lnTo>
                  <a:lnTo>
                    <a:pt x="572858" y="450850"/>
                  </a:lnTo>
                  <a:lnTo>
                    <a:pt x="587324" y="458470"/>
                  </a:lnTo>
                  <a:lnTo>
                    <a:pt x="619887" y="397510"/>
                  </a:lnTo>
                  <a:lnTo>
                    <a:pt x="644969" y="374650"/>
                  </a:lnTo>
                  <a:lnTo>
                    <a:pt x="681106" y="374650"/>
                  </a:lnTo>
                  <a:lnTo>
                    <a:pt x="677113" y="369570"/>
                  </a:lnTo>
                  <a:lnTo>
                    <a:pt x="674844" y="368300"/>
                  </a:lnTo>
                  <a:lnTo>
                    <a:pt x="632574" y="368300"/>
                  </a:lnTo>
                  <a:lnTo>
                    <a:pt x="633996" y="361950"/>
                  </a:lnTo>
                  <a:lnTo>
                    <a:pt x="633559" y="356870"/>
                  </a:lnTo>
                  <a:lnTo>
                    <a:pt x="633450" y="355600"/>
                  </a:lnTo>
                  <a:lnTo>
                    <a:pt x="629707" y="347980"/>
                  </a:lnTo>
                  <a:close/>
                </a:path>
                <a:path w="937260" h="613410">
                  <a:moveTo>
                    <a:pt x="577989" y="318770"/>
                  </a:moveTo>
                  <a:lnTo>
                    <a:pt x="521995" y="422910"/>
                  </a:lnTo>
                  <a:lnTo>
                    <a:pt x="536460" y="431800"/>
                  </a:lnTo>
                  <a:lnTo>
                    <a:pt x="565543" y="377190"/>
                  </a:lnTo>
                  <a:lnTo>
                    <a:pt x="571156" y="367030"/>
                  </a:lnTo>
                  <a:lnTo>
                    <a:pt x="576602" y="359410"/>
                  </a:lnTo>
                  <a:lnTo>
                    <a:pt x="581881" y="354330"/>
                  </a:lnTo>
                  <a:lnTo>
                    <a:pt x="586994" y="350520"/>
                  </a:lnTo>
                  <a:lnTo>
                    <a:pt x="593699" y="347980"/>
                  </a:lnTo>
                  <a:lnTo>
                    <a:pt x="629707" y="347980"/>
                  </a:lnTo>
                  <a:lnTo>
                    <a:pt x="628459" y="345440"/>
                  </a:lnTo>
                  <a:lnTo>
                    <a:pt x="624192" y="340360"/>
                  </a:lnTo>
                  <a:lnTo>
                    <a:pt x="583171" y="340360"/>
                  </a:lnTo>
                  <a:lnTo>
                    <a:pt x="590981" y="326390"/>
                  </a:lnTo>
                  <a:lnTo>
                    <a:pt x="577989" y="318770"/>
                  </a:lnTo>
                  <a:close/>
                </a:path>
                <a:path w="937260" h="613410">
                  <a:moveTo>
                    <a:pt x="524751" y="290830"/>
                  </a:moveTo>
                  <a:lnTo>
                    <a:pt x="517359" y="304800"/>
                  </a:lnTo>
                  <a:lnTo>
                    <a:pt x="527989" y="309880"/>
                  </a:lnTo>
                  <a:lnTo>
                    <a:pt x="490220" y="381000"/>
                  </a:lnTo>
                  <a:lnTo>
                    <a:pt x="487083" y="387350"/>
                  </a:lnTo>
                  <a:lnTo>
                    <a:pt x="485648" y="396240"/>
                  </a:lnTo>
                  <a:lnTo>
                    <a:pt x="486295" y="400050"/>
                  </a:lnTo>
                  <a:lnTo>
                    <a:pt x="490321" y="407670"/>
                  </a:lnTo>
                  <a:lnTo>
                    <a:pt x="493852" y="410210"/>
                  </a:lnTo>
                  <a:lnTo>
                    <a:pt x="502119" y="414020"/>
                  </a:lnTo>
                  <a:lnTo>
                    <a:pt x="506006" y="416560"/>
                  </a:lnTo>
                  <a:lnTo>
                    <a:pt x="510565" y="416560"/>
                  </a:lnTo>
                  <a:lnTo>
                    <a:pt x="516978" y="400050"/>
                  </a:lnTo>
                  <a:lnTo>
                    <a:pt x="514108" y="400050"/>
                  </a:lnTo>
                  <a:lnTo>
                    <a:pt x="511860" y="398780"/>
                  </a:lnTo>
                  <a:lnTo>
                    <a:pt x="506806" y="396240"/>
                  </a:lnTo>
                  <a:lnTo>
                    <a:pt x="505117" y="393700"/>
                  </a:lnTo>
                  <a:lnTo>
                    <a:pt x="505155" y="388620"/>
                  </a:lnTo>
                  <a:lnTo>
                    <a:pt x="506679" y="384810"/>
                  </a:lnTo>
                  <a:lnTo>
                    <a:pt x="542455" y="317500"/>
                  </a:lnTo>
                  <a:lnTo>
                    <a:pt x="561538" y="317500"/>
                  </a:lnTo>
                  <a:lnTo>
                    <a:pt x="564489" y="312420"/>
                  </a:lnTo>
                  <a:lnTo>
                    <a:pt x="549833" y="303530"/>
                  </a:lnTo>
                  <a:lnTo>
                    <a:pt x="554024" y="295910"/>
                  </a:lnTo>
                  <a:lnTo>
                    <a:pt x="535368" y="295910"/>
                  </a:lnTo>
                  <a:lnTo>
                    <a:pt x="524751" y="290830"/>
                  </a:lnTo>
                  <a:close/>
                </a:path>
                <a:path w="937260" h="613410">
                  <a:moveTo>
                    <a:pt x="495287" y="274320"/>
                  </a:moveTo>
                  <a:lnTo>
                    <a:pt x="439280" y="379730"/>
                  </a:lnTo>
                  <a:lnTo>
                    <a:pt x="453745" y="387350"/>
                  </a:lnTo>
                  <a:lnTo>
                    <a:pt x="509739" y="281940"/>
                  </a:lnTo>
                  <a:lnTo>
                    <a:pt x="495287" y="274320"/>
                  </a:lnTo>
                  <a:close/>
                </a:path>
                <a:path w="937260" h="613410">
                  <a:moveTo>
                    <a:pt x="657758" y="360680"/>
                  </a:moveTo>
                  <a:lnTo>
                    <a:pt x="645629" y="361950"/>
                  </a:lnTo>
                  <a:lnTo>
                    <a:pt x="639254" y="364490"/>
                  </a:lnTo>
                  <a:lnTo>
                    <a:pt x="632574" y="368300"/>
                  </a:lnTo>
                  <a:lnTo>
                    <a:pt x="674844" y="368300"/>
                  </a:lnTo>
                  <a:lnTo>
                    <a:pt x="663498" y="361950"/>
                  </a:lnTo>
                  <a:lnTo>
                    <a:pt x="657758" y="360680"/>
                  </a:lnTo>
                  <a:close/>
                </a:path>
                <a:path w="937260" h="613410">
                  <a:moveTo>
                    <a:pt x="428635" y="344170"/>
                  </a:moveTo>
                  <a:lnTo>
                    <a:pt x="411581" y="344170"/>
                  </a:lnTo>
                  <a:lnTo>
                    <a:pt x="403352" y="359410"/>
                  </a:lnTo>
                  <a:lnTo>
                    <a:pt x="416344" y="367030"/>
                  </a:lnTo>
                  <a:lnTo>
                    <a:pt x="428635" y="344170"/>
                  </a:lnTo>
                  <a:close/>
                </a:path>
                <a:path w="937260" h="613410">
                  <a:moveTo>
                    <a:pt x="402882" y="224790"/>
                  </a:moveTo>
                  <a:lnTo>
                    <a:pt x="368185" y="289560"/>
                  </a:lnTo>
                  <a:lnTo>
                    <a:pt x="356984" y="320040"/>
                  </a:lnTo>
                  <a:lnTo>
                    <a:pt x="357708" y="326390"/>
                  </a:lnTo>
                  <a:lnTo>
                    <a:pt x="363385" y="339090"/>
                  </a:lnTo>
                  <a:lnTo>
                    <a:pt x="368173" y="344170"/>
                  </a:lnTo>
                  <a:lnTo>
                    <a:pt x="380644" y="350520"/>
                  </a:lnTo>
                  <a:lnTo>
                    <a:pt x="386549" y="351790"/>
                  </a:lnTo>
                  <a:lnTo>
                    <a:pt x="398754" y="350520"/>
                  </a:lnTo>
                  <a:lnTo>
                    <a:pt x="405066" y="349250"/>
                  </a:lnTo>
                  <a:lnTo>
                    <a:pt x="411581" y="344170"/>
                  </a:lnTo>
                  <a:lnTo>
                    <a:pt x="428635" y="344170"/>
                  </a:lnTo>
                  <a:lnTo>
                    <a:pt x="432049" y="337820"/>
                  </a:lnTo>
                  <a:lnTo>
                    <a:pt x="392811" y="337820"/>
                  </a:lnTo>
                  <a:lnTo>
                    <a:pt x="382117" y="331470"/>
                  </a:lnTo>
                  <a:lnTo>
                    <a:pt x="379387" y="328930"/>
                  </a:lnTo>
                  <a:lnTo>
                    <a:pt x="375894" y="321310"/>
                  </a:lnTo>
                  <a:lnTo>
                    <a:pt x="375462" y="317500"/>
                  </a:lnTo>
                  <a:lnTo>
                    <a:pt x="377202" y="308610"/>
                  </a:lnTo>
                  <a:lnTo>
                    <a:pt x="380517" y="302260"/>
                  </a:lnTo>
                  <a:lnTo>
                    <a:pt x="417334" y="232410"/>
                  </a:lnTo>
                  <a:lnTo>
                    <a:pt x="402882" y="224790"/>
                  </a:lnTo>
                  <a:close/>
                </a:path>
                <a:path w="937260" h="613410">
                  <a:moveTo>
                    <a:pt x="607072" y="334010"/>
                  </a:moveTo>
                  <a:lnTo>
                    <a:pt x="594893" y="334010"/>
                  </a:lnTo>
                  <a:lnTo>
                    <a:pt x="588949" y="336550"/>
                  </a:lnTo>
                  <a:lnTo>
                    <a:pt x="583171" y="340360"/>
                  </a:lnTo>
                  <a:lnTo>
                    <a:pt x="624192" y="340360"/>
                  </a:lnTo>
                  <a:lnTo>
                    <a:pt x="612800" y="335280"/>
                  </a:lnTo>
                  <a:lnTo>
                    <a:pt x="607072" y="334010"/>
                  </a:lnTo>
                  <a:close/>
                </a:path>
                <a:path w="937260" h="613410">
                  <a:moveTo>
                    <a:pt x="457771" y="254000"/>
                  </a:moveTo>
                  <a:lnTo>
                    <a:pt x="427774" y="311150"/>
                  </a:lnTo>
                  <a:lnTo>
                    <a:pt x="400050" y="337820"/>
                  </a:lnTo>
                  <a:lnTo>
                    <a:pt x="432049" y="337820"/>
                  </a:lnTo>
                  <a:lnTo>
                    <a:pt x="472338" y="262890"/>
                  </a:lnTo>
                  <a:lnTo>
                    <a:pt x="457771" y="254000"/>
                  </a:lnTo>
                  <a:close/>
                </a:path>
                <a:path w="937260" h="613410">
                  <a:moveTo>
                    <a:pt x="561538" y="317500"/>
                  </a:moveTo>
                  <a:lnTo>
                    <a:pt x="542455" y="317500"/>
                  </a:lnTo>
                  <a:lnTo>
                    <a:pt x="557110" y="325120"/>
                  </a:lnTo>
                  <a:lnTo>
                    <a:pt x="561538" y="317500"/>
                  </a:lnTo>
                  <a:close/>
                </a:path>
                <a:path w="937260" h="613410">
                  <a:moveTo>
                    <a:pt x="348195" y="195580"/>
                  </a:moveTo>
                  <a:lnTo>
                    <a:pt x="292201" y="299720"/>
                  </a:lnTo>
                  <a:lnTo>
                    <a:pt x="306666" y="308610"/>
                  </a:lnTo>
                  <a:lnTo>
                    <a:pt x="340055" y="246380"/>
                  </a:lnTo>
                  <a:lnTo>
                    <a:pt x="344830" y="238760"/>
                  </a:lnTo>
                  <a:lnTo>
                    <a:pt x="353402" y="229870"/>
                  </a:lnTo>
                  <a:lnTo>
                    <a:pt x="356831" y="228600"/>
                  </a:lnTo>
                  <a:lnTo>
                    <a:pt x="364261" y="226060"/>
                  </a:lnTo>
                  <a:lnTo>
                    <a:pt x="391566" y="226060"/>
                  </a:lnTo>
                  <a:lnTo>
                    <a:pt x="392938" y="224790"/>
                  </a:lnTo>
                  <a:lnTo>
                    <a:pt x="390429" y="218440"/>
                  </a:lnTo>
                  <a:lnTo>
                    <a:pt x="352793" y="218440"/>
                  </a:lnTo>
                  <a:lnTo>
                    <a:pt x="361289" y="203200"/>
                  </a:lnTo>
                  <a:lnTo>
                    <a:pt x="348195" y="195580"/>
                  </a:lnTo>
                  <a:close/>
                </a:path>
                <a:path w="937260" h="613410">
                  <a:moveTo>
                    <a:pt x="569391" y="267970"/>
                  </a:moveTo>
                  <a:lnTo>
                    <a:pt x="549236" y="270510"/>
                  </a:lnTo>
                  <a:lnTo>
                    <a:pt x="535368" y="295910"/>
                  </a:lnTo>
                  <a:lnTo>
                    <a:pt x="554024" y="295910"/>
                  </a:lnTo>
                  <a:lnTo>
                    <a:pt x="569391" y="267970"/>
                  </a:lnTo>
                  <a:close/>
                </a:path>
                <a:path w="937260" h="613410">
                  <a:moveTo>
                    <a:pt x="284202" y="162560"/>
                  </a:moveTo>
                  <a:lnTo>
                    <a:pt x="248837" y="179070"/>
                  </a:lnTo>
                  <a:lnTo>
                    <a:pt x="227184" y="214630"/>
                  </a:lnTo>
                  <a:lnTo>
                    <a:pt x="221741" y="238760"/>
                  </a:lnTo>
                  <a:lnTo>
                    <a:pt x="222199" y="246380"/>
                  </a:lnTo>
                  <a:lnTo>
                    <a:pt x="249579" y="279400"/>
                  </a:lnTo>
                  <a:lnTo>
                    <a:pt x="256759" y="280670"/>
                  </a:lnTo>
                  <a:lnTo>
                    <a:pt x="264095" y="280670"/>
                  </a:lnTo>
                  <a:lnTo>
                    <a:pt x="271589" y="279400"/>
                  </a:lnTo>
                  <a:lnTo>
                    <a:pt x="279004" y="276860"/>
                  </a:lnTo>
                  <a:lnTo>
                    <a:pt x="286084" y="271780"/>
                  </a:lnTo>
                  <a:lnTo>
                    <a:pt x="292829" y="265430"/>
                  </a:lnTo>
                  <a:lnTo>
                    <a:pt x="256171" y="265430"/>
                  </a:lnTo>
                  <a:lnTo>
                    <a:pt x="243649" y="259080"/>
                  </a:lnTo>
                  <a:lnTo>
                    <a:pt x="239598" y="252730"/>
                  </a:lnTo>
                  <a:lnTo>
                    <a:pt x="238506" y="243840"/>
                  </a:lnTo>
                  <a:lnTo>
                    <a:pt x="238512" y="236220"/>
                  </a:lnTo>
                  <a:lnTo>
                    <a:pt x="253930" y="199390"/>
                  </a:lnTo>
                  <a:lnTo>
                    <a:pt x="279603" y="179070"/>
                  </a:lnTo>
                  <a:lnTo>
                    <a:pt x="314787" y="179070"/>
                  </a:lnTo>
                  <a:lnTo>
                    <a:pt x="312813" y="176530"/>
                  </a:lnTo>
                  <a:lnTo>
                    <a:pt x="307789" y="171450"/>
                  </a:lnTo>
                  <a:lnTo>
                    <a:pt x="301688" y="167640"/>
                  </a:lnTo>
                  <a:lnTo>
                    <a:pt x="293011" y="163830"/>
                  </a:lnTo>
                  <a:lnTo>
                    <a:pt x="284202" y="162560"/>
                  </a:lnTo>
                  <a:close/>
                </a:path>
                <a:path w="937260" h="613410">
                  <a:moveTo>
                    <a:pt x="286181" y="247650"/>
                  </a:moveTo>
                  <a:lnTo>
                    <a:pt x="280352" y="256540"/>
                  </a:lnTo>
                  <a:lnTo>
                    <a:pt x="274345" y="261620"/>
                  </a:lnTo>
                  <a:lnTo>
                    <a:pt x="262013" y="265430"/>
                  </a:lnTo>
                  <a:lnTo>
                    <a:pt x="292829" y="265430"/>
                  </a:lnTo>
                  <a:lnTo>
                    <a:pt x="299237" y="257810"/>
                  </a:lnTo>
                  <a:lnTo>
                    <a:pt x="286181" y="247650"/>
                  </a:lnTo>
                  <a:close/>
                </a:path>
                <a:path w="937260" h="613410">
                  <a:moveTo>
                    <a:pt x="516585" y="234950"/>
                  </a:moveTo>
                  <a:lnTo>
                    <a:pt x="505675" y="255270"/>
                  </a:lnTo>
                  <a:lnTo>
                    <a:pt x="520128" y="262890"/>
                  </a:lnTo>
                  <a:lnTo>
                    <a:pt x="531050" y="242570"/>
                  </a:lnTo>
                  <a:lnTo>
                    <a:pt x="516585" y="234950"/>
                  </a:lnTo>
                  <a:close/>
                </a:path>
                <a:path w="937260" h="613410">
                  <a:moveTo>
                    <a:pt x="391566" y="226060"/>
                  </a:moveTo>
                  <a:lnTo>
                    <a:pt x="364261" y="226060"/>
                  </a:lnTo>
                  <a:lnTo>
                    <a:pt x="367665" y="227330"/>
                  </a:lnTo>
                  <a:lnTo>
                    <a:pt x="374154" y="229870"/>
                  </a:lnTo>
                  <a:lnTo>
                    <a:pt x="376974" y="233680"/>
                  </a:lnTo>
                  <a:lnTo>
                    <a:pt x="379222" y="237490"/>
                  </a:lnTo>
                  <a:lnTo>
                    <a:pt x="391566" y="226060"/>
                  </a:lnTo>
                  <a:close/>
                </a:path>
                <a:path w="937260" h="613410">
                  <a:moveTo>
                    <a:pt x="192160" y="114300"/>
                  </a:moveTo>
                  <a:lnTo>
                    <a:pt x="182962" y="114300"/>
                  </a:lnTo>
                  <a:lnTo>
                    <a:pt x="173570" y="118110"/>
                  </a:lnTo>
                  <a:lnTo>
                    <a:pt x="140093" y="152400"/>
                  </a:lnTo>
                  <a:lnTo>
                    <a:pt x="129256" y="189230"/>
                  </a:lnTo>
                  <a:lnTo>
                    <a:pt x="129971" y="198120"/>
                  </a:lnTo>
                  <a:lnTo>
                    <a:pt x="166462" y="233680"/>
                  </a:lnTo>
                  <a:lnTo>
                    <a:pt x="173655" y="233680"/>
                  </a:lnTo>
                  <a:lnTo>
                    <a:pt x="206596" y="215900"/>
                  </a:lnTo>
                  <a:lnTo>
                    <a:pt x="168191" y="215900"/>
                  </a:lnTo>
                  <a:lnTo>
                    <a:pt x="159931" y="213360"/>
                  </a:lnTo>
                  <a:lnTo>
                    <a:pt x="152971" y="209550"/>
                  </a:lnTo>
                  <a:lnTo>
                    <a:pt x="148678" y="204470"/>
                  </a:lnTo>
                  <a:lnTo>
                    <a:pt x="147015" y="195580"/>
                  </a:lnTo>
                  <a:lnTo>
                    <a:pt x="146556" y="189230"/>
                  </a:lnTo>
                  <a:lnTo>
                    <a:pt x="146465" y="187960"/>
                  </a:lnTo>
                  <a:lnTo>
                    <a:pt x="147293" y="181610"/>
                  </a:lnTo>
                  <a:lnTo>
                    <a:pt x="149499" y="172720"/>
                  </a:lnTo>
                  <a:lnTo>
                    <a:pt x="153085" y="163830"/>
                  </a:lnTo>
                  <a:lnTo>
                    <a:pt x="186824" y="163830"/>
                  </a:lnTo>
                  <a:lnTo>
                    <a:pt x="161785" y="149860"/>
                  </a:lnTo>
                  <a:lnTo>
                    <a:pt x="188582" y="129540"/>
                  </a:lnTo>
                  <a:lnTo>
                    <a:pt x="222170" y="129540"/>
                  </a:lnTo>
                  <a:lnTo>
                    <a:pt x="217470" y="124460"/>
                  </a:lnTo>
                  <a:lnTo>
                    <a:pt x="209969" y="119380"/>
                  </a:lnTo>
                  <a:lnTo>
                    <a:pt x="201163" y="115570"/>
                  </a:lnTo>
                  <a:lnTo>
                    <a:pt x="192160" y="114300"/>
                  </a:lnTo>
                  <a:close/>
                </a:path>
                <a:path w="937260" h="613410">
                  <a:moveTo>
                    <a:pt x="314787" y="179070"/>
                  </a:moveTo>
                  <a:lnTo>
                    <a:pt x="287223" y="179070"/>
                  </a:lnTo>
                  <a:lnTo>
                    <a:pt x="299161" y="185420"/>
                  </a:lnTo>
                  <a:lnTo>
                    <a:pt x="302323" y="189230"/>
                  </a:lnTo>
                  <a:lnTo>
                    <a:pt x="305396" y="199390"/>
                  </a:lnTo>
                  <a:lnTo>
                    <a:pt x="304965" y="207010"/>
                  </a:lnTo>
                  <a:lnTo>
                    <a:pt x="302564" y="214630"/>
                  </a:lnTo>
                  <a:lnTo>
                    <a:pt x="318008" y="219710"/>
                  </a:lnTo>
                  <a:lnTo>
                    <a:pt x="320472" y="210820"/>
                  </a:lnTo>
                  <a:lnTo>
                    <a:pt x="321564" y="201930"/>
                  </a:lnTo>
                  <a:lnTo>
                    <a:pt x="321451" y="199390"/>
                  </a:lnTo>
                  <a:lnTo>
                    <a:pt x="321395" y="198120"/>
                  </a:lnTo>
                  <a:lnTo>
                    <a:pt x="321283" y="195580"/>
                  </a:lnTo>
                  <a:lnTo>
                    <a:pt x="319633" y="187960"/>
                  </a:lnTo>
                  <a:lnTo>
                    <a:pt x="316761" y="181610"/>
                  </a:lnTo>
                  <a:lnTo>
                    <a:pt x="314787" y="179070"/>
                  </a:lnTo>
                  <a:close/>
                </a:path>
                <a:path w="937260" h="613410">
                  <a:moveTo>
                    <a:pt x="377672" y="208280"/>
                  </a:moveTo>
                  <a:lnTo>
                    <a:pt x="373888" y="208280"/>
                  </a:lnTo>
                  <a:lnTo>
                    <a:pt x="365747" y="209550"/>
                  </a:lnTo>
                  <a:lnTo>
                    <a:pt x="360083" y="213360"/>
                  </a:lnTo>
                  <a:lnTo>
                    <a:pt x="352793" y="218440"/>
                  </a:lnTo>
                  <a:lnTo>
                    <a:pt x="390429" y="218440"/>
                  </a:lnTo>
                  <a:lnTo>
                    <a:pt x="389928" y="217170"/>
                  </a:lnTo>
                  <a:lnTo>
                    <a:pt x="385991" y="213360"/>
                  </a:lnTo>
                  <a:lnTo>
                    <a:pt x="377672" y="208280"/>
                  </a:lnTo>
                  <a:close/>
                </a:path>
                <a:path w="937260" h="613410">
                  <a:moveTo>
                    <a:pt x="194144" y="204470"/>
                  </a:moveTo>
                  <a:lnTo>
                    <a:pt x="185298" y="212090"/>
                  </a:lnTo>
                  <a:lnTo>
                    <a:pt x="176647" y="215900"/>
                  </a:lnTo>
                  <a:lnTo>
                    <a:pt x="206596" y="215900"/>
                  </a:lnTo>
                  <a:lnTo>
                    <a:pt x="207886" y="214630"/>
                  </a:lnTo>
                  <a:lnTo>
                    <a:pt x="194144" y="204470"/>
                  </a:lnTo>
                  <a:close/>
                </a:path>
                <a:path w="937260" h="613410">
                  <a:moveTo>
                    <a:pt x="88434" y="87630"/>
                  </a:moveTo>
                  <a:lnTo>
                    <a:pt x="49974" y="87630"/>
                  </a:lnTo>
                  <a:lnTo>
                    <a:pt x="73291" y="100330"/>
                  </a:lnTo>
                  <a:lnTo>
                    <a:pt x="76987" y="102870"/>
                  </a:lnTo>
                  <a:lnTo>
                    <a:pt x="84632" y="129540"/>
                  </a:lnTo>
                  <a:lnTo>
                    <a:pt x="84607" y="189230"/>
                  </a:lnTo>
                  <a:lnTo>
                    <a:pt x="104279" y="199390"/>
                  </a:lnTo>
                  <a:lnTo>
                    <a:pt x="104388" y="137160"/>
                  </a:lnTo>
                  <a:lnTo>
                    <a:pt x="96494" y="110490"/>
                  </a:lnTo>
                  <a:lnTo>
                    <a:pt x="130345" y="110490"/>
                  </a:lnTo>
                  <a:lnTo>
                    <a:pt x="134776" y="107950"/>
                  </a:lnTo>
                  <a:lnTo>
                    <a:pt x="140773" y="102870"/>
                  </a:lnTo>
                  <a:lnTo>
                    <a:pt x="146121" y="96520"/>
                  </a:lnTo>
                  <a:lnTo>
                    <a:pt x="115379" y="96520"/>
                  </a:lnTo>
                  <a:lnTo>
                    <a:pt x="105867" y="95250"/>
                  </a:lnTo>
                  <a:lnTo>
                    <a:pt x="99822" y="93980"/>
                  </a:lnTo>
                  <a:lnTo>
                    <a:pt x="88434" y="87630"/>
                  </a:lnTo>
                  <a:close/>
                </a:path>
                <a:path w="937260" h="613410">
                  <a:moveTo>
                    <a:pt x="186824" y="163830"/>
                  </a:moveTo>
                  <a:lnTo>
                    <a:pt x="153085" y="163830"/>
                  </a:lnTo>
                  <a:lnTo>
                    <a:pt x="217043" y="198120"/>
                  </a:lnTo>
                  <a:lnTo>
                    <a:pt x="219671" y="194310"/>
                  </a:lnTo>
                  <a:lnTo>
                    <a:pt x="225646" y="181610"/>
                  </a:lnTo>
                  <a:lnTo>
                    <a:pt x="227146" y="176530"/>
                  </a:lnTo>
                  <a:lnTo>
                    <a:pt x="209588" y="176530"/>
                  </a:lnTo>
                  <a:lnTo>
                    <a:pt x="186824" y="163830"/>
                  </a:lnTo>
                  <a:close/>
                </a:path>
                <a:path w="937260" h="613410">
                  <a:moveTo>
                    <a:pt x="222170" y="129540"/>
                  </a:moveTo>
                  <a:lnTo>
                    <a:pt x="195567" y="129540"/>
                  </a:lnTo>
                  <a:lnTo>
                    <a:pt x="209283" y="137160"/>
                  </a:lnTo>
                  <a:lnTo>
                    <a:pt x="213474" y="143510"/>
                  </a:lnTo>
                  <a:lnTo>
                    <a:pt x="215468" y="158750"/>
                  </a:lnTo>
                  <a:lnTo>
                    <a:pt x="213791" y="166370"/>
                  </a:lnTo>
                  <a:lnTo>
                    <a:pt x="209588" y="176530"/>
                  </a:lnTo>
                  <a:lnTo>
                    <a:pt x="227146" y="176530"/>
                  </a:lnTo>
                  <a:lnTo>
                    <a:pt x="229396" y="168910"/>
                  </a:lnTo>
                  <a:lnTo>
                    <a:pt x="230923" y="157480"/>
                  </a:lnTo>
                  <a:lnTo>
                    <a:pt x="230225" y="147320"/>
                  </a:lnTo>
                  <a:lnTo>
                    <a:pt x="227596" y="138430"/>
                  </a:lnTo>
                  <a:lnTo>
                    <a:pt x="223345" y="130810"/>
                  </a:lnTo>
                  <a:lnTo>
                    <a:pt x="222170" y="129540"/>
                  </a:lnTo>
                  <a:close/>
                </a:path>
                <a:path w="937260" h="613410">
                  <a:moveTo>
                    <a:pt x="77304" y="0"/>
                  </a:moveTo>
                  <a:lnTo>
                    <a:pt x="0" y="143510"/>
                  </a:lnTo>
                  <a:lnTo>
                    <a:pt x="15646" y="152400"/>
                  </a:lnTo>
                  <a:lnTo>
                    <a:pt x="49974" y="87630"/>
                  </a:lnTo>
                  <a:lnTo>
                    <a:pt x="88434" y="87630"/>
                  </a:lnTo>
                  <a:lnTo>
                    <a:pt x="58826" y="71120"/>
                  </a:lnTo>
                  <a:lnTo>
                    <a:pt x="84404" y="24130"/>
                  </a:lnTo>
                  <a:lnTo>
                    <a:pt x="122592" y="24130"/>
                  </a:lnTo>
                  <a:lnTo>
                    <a:pt x="77304" y="0"/>
                  </a:lnTo>
                  <a:close/>
                </a:path>
                <a:path w="937260" h="613410">
                  <a:moveTo>
                    <a:pt x="130345" y="110490"/>
                  </a:moveTo>
                  <a:lnTo>
                    <a:pt x="96494" y="110490"/>
                  </a:lnTo>
                  <a:lnTo>
                    <a:pt x="105109" y="113030"/>
                  </a:lnTo>
                  <a:lnTo>
                    <a:pt x="113255" y="114300"/>
                  </a:lnTo>
                  <a:lnTo>
                    <a:pt x="120929" y="113030"/>
                  </a:lnTo>
                  <a:lnTo>
                    <a:pt x="128130" y="111760"/>
                  </a:lnTo>
                  <a:lnTo>
                    <a:pt x="130345" y="110490"/>
                  </a:lnTo>
                  <a:close/>
                </a:path>
                <a:path w="937260" h="613410">
                  <a:moveTo>
                    <a:pt x="122592" y="24130"/>
                  </a:moveTo>
                  <a:lnTo>
                    <a:pt x="84404" y="24130"/>
                  </a:lnTo>
                  <a:lnTo>
                    <a:pt x="130187" y="48260"/>
                  </a:lnTo>
                  <a:lnTo>
                    <a:pt x="135394" y="53340"/>
                  </a:lnTo>
                  <a:lnTo>
                    <a:pt x="139458" y="67310"/>
                  </a:lnTo>
                  <a:lnTo>
                    <a:pt x="138518" y="73660"/>
                  </a:lnTo>
                  <a:lnTo>
                    <a:pt x="131914" y="86360"/>
                  </a:lnTo>
                  <a:lnTo>
                    <a:pt x="128422" y="90170"/>
                  </a:lnTo>
                  <a:lnTo>
                    <a:pt x="119888" y="95250"/>
                  </a:lnTo>
                  <a:lnTo>
                    <a:pt x="115379" y="96520"/>
                  </a:lnTo>
                  <a:lnTo>
                    <a:pt x="146121" y="96520"/>
                  </a:lnTo>
                  <a:lnTo>
                    <a:pt x="150825" y="88900"/>
                  </a:lnTo>
                  <a:lnTo>
                    <a:pt x="155244" y="81280"/>
                  </a:lnTo>
                  <a:lnTo>
                    <a:pt x="157467" y="72390"/>
                  </a:lnTo>
                  <a:lnTo>
                    <a:pt x="157480" y="57150"/>
                  </a:lnTo>
                  <a:lnTo>
                    <a:pt x="155600" y="49530"/>
                  </a:lnTo>
                  <a:lnTo>
                    <a:pt x="151828" y="44450"/>
                  </a:lnTo>
                  <a:lnTo>
                    <a:pt x="148325" y="40640"/>
                  </a:lnTo>
                  <a:lnTo>
                    <a:pt x="143476" y="36830"/>
                  </a:lnTo>
                  <a:lnTo>
                    <a:pt x="137282" y="31750"/>
                  </a:lnTo>
                  <a:lnTo>
                    <a:pt x="129743" y="27940"/>
                  </a:lnTo>
                  <a:lnTo>
                    <a:pt x="122592" y="24130"/>
                  </a:lnTo>
                  <a:close/>
                </a:path>
              </a:pathLst>
            </a:custGeom>
            <a:solidFill>
              <a:srgbClr val="006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38432" y="3948300"/>
              <a:ext cx="862330" cy="586740"/>
            </a:xfrm>
            <a:custGeom>
              <a:avLst/>
              <a:gdLst/>
              <a:ahLst/>
              <a:cxnLst/>
              <a:rect l="l" t="t" r="r" b="b"/>
              <a:pathLst>
                <a:path w="862329" h="586739">
                  <a:moveTo>
                    <a:pt x="74764" y="407829"/>
                  </a:moveTo>
                  <a:lnTo>
                    <a:pt x="0" y="447974"/>
                  </a:lnTo>
                  <a:lnTo>
                    <a:pt x="87350" y="586353"/>
                  </a:lnTo>
                  <a:lnTo>
                    <a:pt x="102361" y="576879"/>
                  </a:lnTo>
                  <a:lnTo>
                    <a:pt x="66852" y="520618"/>
                  </a:lnTo>
                  <a:lnTo>
                    <a:pt x="92704" y="504299"/>
                  </a:lnTo>
                  <a:lnTo>
                    <a:pt x="56540" y="504299"/>
                  </a:lnTo>
                  <a:lnTo>
                    <a:pt x="25323" y="454832"/>
                  </a:lnTo>
                  <a:lnTo>
                    <a:pt x="62191" y="431553"/>
                  </a:lnTo>
                  <a:lnTo>
                    <a:pt x="68046" y="428873"/>
                  </a:lnTo>
                  <a:lnTo>
                    <a:pt x="75857" y="427997"/>
                  </a:lnTo>
                  <a:lnTo>
                    <a:pt x="108025" y="427997"/>
                  </a:lnTo>
                  <a:lnTo>
                    <a:pt x="107038" y="426603"/>
                  </a:lnTo>
                  <a:lnTo>
                    <a:pt x="102000" y="421049"/>
                  </a:lnTo>
                  <a:lnTo>
                    <a:pt x="96580" y="416510"/>
                  </a:lnTo>
                  <a:lnTo>
                    <a:pt x="90779" y="412986"/>
                  </a:lnTo>
                  <a:lnTo>
                    <a:pt x="82778" y="408972"/>
                  </a:lnTo>
                  <a:lnTo>
                    <a:pt x="74764" y="407829"/>
                  </a:lnTo>
                  <a:close/>
                </a:path>
                <a:path w="862329" h="586739">
                  <a:moveTo>
                    <a:pt x="108025" y="427997"/>
                  </a:moveTo>
                  <a:lnTo>
                    <a:pt x="75857" y="427997"/>
                  </a:lnTo>
                  <a:lnTo>
                    <a:pt x="80086" y="429064"/>
                  </a:lnTo>
                  <a:lnTo>
                    <a:pt x="89230" y="434207"/>
                  </a:lnTo>
                  <a:lnTo>
                    <a:pt x="93243" y="438221"/>
                  </a:lnTo>
                  <a:lnTo>
                    <a:pt x="102019" y="452127"/>
                  </a:lnTo>
                  <a:lnTo>
                    <a:pt x="103860" y="459798"/>
                  </a:lnTo>
                  <a:lnTo>
                    <a:pt x="100583" y="473565"/>
                  </a:lnTo>
                  <a:lnTo>
                    <a:pt x="95148" y="479927"/>
                  </a:lnTo>
                  <a:lnTo>
                    <a:pt x="56540" y="504299"/>
                  </a:lnTo>
                  <a:lnTo>
                    <a:pt x="92704" y="504299"/>
                  </a:lnTo>
                  <a:lnTo>
                    <a:pt x="121411" y="469678"/>
                  </a:lnTo>
                  <a:lnTo>
                    <a:pt x="121590" y="460718"/>
                  </a:lnTo>
                  <a:lnTo>
                    <a:pt x="120113" y="452127"/>
                  </a:lnTo>
                  <a:lnTo>
                    <a:pt x="120030" y="451648"/>
                  </a:lnTo>
                  <a:lnTo>
                    <a:pt x="116732" y="442468"/>
                  </a:lnTo>
                  <a:lnTo>
                    <a:pt x="111696" y="433179"/>
                  </a:lnTo>
                  <a:lnTo>
                    <a:pt x="108025" y="427997"/>
                  </a:lnTo>
                  <a:close/>
                </a:path>
                <a:path w="862329" h="586739">
                  <a:moveTo>
                    <a:pt x="211745" y="406400"/>
                  </a:moveTo>
                  <a:lnTo>
                    <a:pt x="181863" y="406400"/>
                  </a:lnTo>
                  <a:lnTo>
                    <a:pt x="187858" y="407670"/>
                  </a:lnTo>
                  <a:lnTo>
                    <a:pt x="192062" y="408940"/>
                  </a:lnTo>
                  <a:lnTo>
                    <a:pt x="196329" y="414020"/>
                  </a:lnTo>
                  <a:lnTo>
                    <a:pt x="200659" y="420370"/>
                  </a:lnTo>
                  <a:lnTo>
                    <a:pt x="203301" y="424180"/>
                  </a:lnTo>
                  <a:lnTo>
                    <a:pt x="199827" y="429260"/>
                  </a:lnTo>
                  <a:lnTo>
                    <a:pt x="189246" y="440690"/>
                  </a:lnTo>
                  <a:lnTo>
                    <a:pt x="182143" y="445770"/>
                  </a:lnTo>
                  <a:lnTo>
                    <a:pt x="169341" y="458470"/>
                  </a:lnTo>
                  <a:lnTo>
                    <a:pt x="164210" y="468630"/>
                  </a:lnTo>
                  <a:lnTo>
                    <a:pt x="163357" y="473710"/>
                  </a:lnTo>
                  <a:lnTo>
                    <a:pt x="163240" y="476250"/>
                  </a:lnTo>
                  <a:lnTo>
                    <a:pt x="163719" y="482600"/>
                  </a:lnTo>
                  <a:lnTo>
                    <a:pt x="163815" y="483870"/>
                  </a:lnTo>
                  <a:lnTo>
                    <a:pt x="163911" y="485140"/>
                  </a:lnTo>
                  <a:lnTo>
                    <a:pt x="164007" y="486410"/>
                  </a:lnTo>
                  <a:lnTo>
                    <a:pt x="166052" y="492760"/>
                  </a:lnTo>
                  <a:lnTo>
                    <a:pt x="169697" y="497840"/>
                  </a:lnTo>
                  <a:lnTo>
                    <a:pt x="174105" y="504190"/>
                  </a:lnTo>
                  <a:lnTo>
                    <a:pt x="179043" y="509270"/>
                  </a:lnTo>
                  <a:lnTo>
                    <a:pt x="184511" y="511810"/>
                  </a:lnTo>
                  <a:lnTo>
                    <a:pt x="190512" y="514350"/>
                  </a:lnTo>
                  <a:lnTo>
                    <a:pt x="203123" y="514350"/>
                  </a:lnTo>
                  <a:lnTo>
                    <a:pt x="215887" y="509270"/>
                  </a:lnTo>
                  <a:lnTo>
                    <a:pt x="221297" y="505460"/>
                  </a:lnTo>
                  <a:lnTo>
                    <a:pt x="225742" y="501650"/>
                  </a:lnTo>
                  <a:lnTo>
                    <a:pt x="228066" y="497840"/>
                  </a:lnTo>
                  <a:lnTo>
                    <a:pt x="200659" y="497840"/>
                  </a:lnTo>
                  <a:lnTo>
                    <a:pt x="191134" y="496570"/>
                  </a:lnTo>
                  <a:lnTo>
                    <a:pt x="187236" y="492760"/>
                  </a:lnTo>
                  <a:lnTo>
                    <a:pt x="182270" y="485140"/>
                  </a:lnTo>
                  <a:lnTo>
                    <a:pt x="181203" y="482600"/>
                  </a:lnTo>
                  <a:lnTo>
                    <a:pt x="180809" y="476250"/>
                  </a:lnTo>
                  <a:lnTo>
                    <a:pt x="181457" y="472440"/>
                  </a:lnTo>
                  <a:lnTo>
                    <a:pt x="184492" y="467360"/>
                  </a:lnTo>
                  <a:lnTo>
                    <a:pt x="187858" y="463550"/>
                  </a:lnTo>
                  <a:lnTo>
                    <a:pt x="193065" y="458470"/>
                  </a:lnTo>
                  <a:lnTo>
                    <a:pt x="199276" y="453390"/>
                  </a:lnTo>
                  <a:lnTo>
                    <a:pt x="204462" y="447040"/>
                  </a:lnTo>
                  <a:lnTo>
                    <a:pt x="208626" y="443230"/>
                  </a:lnTo>
                  <a:lnTo>
                    <a:pt x="211772" y="438150"/>
                  </a:lnTo>
                  <a:lnTo>
                    <a:pt x="231076" y="438150"/>
                  </a:lnTo>
                  <a:lnTo>
                    <a:pt x="211745" y="406400"/>
                  </a:lnTo>
                  <a:close/>
                </a:path>
                <a:path w="862329" h="586739">
                  <a:moveTo>
                    <a:pt x="231076" y="438150"/>
                  </a:moveTo>
                  <a:lnTo>
                    <a:pt x="211772" y="438150"/>
                  </a:lnTo>
                  <a:lnTo>
                    <a:pt x="220903" y="452120"/>
                  </a:lnTo>
                  <a:lnTo>
                    <a:pt x="223862" y="459740"/>
                  </a:lnTo>
                  <a:lnTo>
                    <a:pt x="225272" y="471170"/>
                  </a:lnTo>
                  <a:lnTo>
                    <a:pt x="224408" y="476250"/>
                  </a:lnTo>
                  <a:lnTo>
                    <a:pt x="219544" y="486410"/>
                  </a:lnTo>
                  <a:lnTo>
                    <a:pt x="215849" y="490220"/>
                  </a:lnTo>
                  <a:lnTo>
                    <a:pt x="205651" y="496570"/>
                  </a:lnTo>
                  <a:lnTo>
                    <a:pt x="200659" y="497840"/>
                  </a:lnTo>
                  <a:lnTo>
                    <a:pt x="228066" y="497840"/>
                  </a:lnTo>
                  <a:lnTo>
                    <a:pt x="232714" y="490220"/>
                  </a:lnTo>
                  <a:lnTo>
                    <a:pt x="235254" y="482600"/>
                  </a:lnTo>
                  <a:lnTo>
                    <a:pt x="236854" y="474980"/>
                  </a:lnTo>
                  <a:lnTo>
                    <a:pt x="259911" y="474980"/>
                  </a:lnTo>
                  <a:lnTo>
                    <a:pt x="237944" y="448310"/>
                  </a:lnTo>
                  <a:lnTo>
                    <a:pt x="231076" y="438150"/>
                  </a:lnTo>
                  <a:close/>
                </a:path>
                <a:path w="862329" h="586739">
                  <a:moveTo>
                    <a:pt x="259911" y="474980"/>
                  </a:moveTo>
                  <a:lnTo>
                    <a:pt x="236854" y="474980"/>
                  </a:lnTo>
                  <a:lnTo>
                    <a:pt x="240309" y="480060"/>
                  </a:lnTo>
                  <a:lnTo>
                    <a:pt x="243852" y="483870"/>
                  </a:lnTo>
                  <a:lnTo>
                    <a:pt x="247484" y="486410"/>
                  </a:lnTo>
                  <a:lnTo>
                    <a:pt x="262026" y="476250"/>
                  </a:lnTo>
                  <a:lnTo>
                    <a:pt x="259911" y="474980"/>
                  </a:lnTo>
                  <a:close/>
                </a:path>
                <a:path w="862329" h="586739">
                  <a:moveTo>
                    <a:pt x="228688" y="358140"/>
                  </a:moveTo>
                  <a:lnTo>
                    <a:pt x="216141" y="365760"/>
                  </a:lnTo>
                  <a:lnTo>
                    <a:pt x="279412" y="466090"/>
                  </a:lnTo>
                  <a:lnTo>
                    <a:pt x="293293" y="457200"/>
                  </a:lnTo>
                  <a:lnTo>
                    <a:pt x="255562" y="397510"/>
                  </a:lnTo>
                  <a:lnTo>
                    <a:pt x="252082" y="389890"/>
                  </a:lnTo>
                  <a:lnTo>
                    <a:pt x="248424" y="377190"/>
                  </a:lnTo>
                  <a:lnTo>
                    <a:pt x="248323" y="373380"/>
                  </a:lnTo>
                  <a:lnTo>
                    <a:pt x="238290" y="373380"/>
                  </a:lnTo>
                  <a:lnTo>
                    <a:pt x="228688" y="358140"/>
                  </a:lnTo>
                  <a:close/>
                </a:path>
                <a:path w="862329" h="586739">
                  <a:moveTo>
                    <a:pt x="191668" y="388620"/>
                  </a:moveTo>
                  <a:lnTo>
                    <a:pt x="177761" y="388620"/>
                  </a:lnTo>
                  <a:lnTo>
                    <a:pt x="169976" y="391160"/>
                  </a:lnTo>
                  <a:lnTo>
                    <a:pt x="161353" y="397510"/>
                  </a:lnTo>
                  <a:lnTo>
                    <a:pt x="153819" y="402590"/>
                  </a:lnTo>
                  <a:lnTo>
                    <a:pt x="147827" y="407670"/>
                  </a:lnTo>
                  <a:lnTo>
                    <a:pt x="143379" y="414020"/>
                  </a:lnTo>
                  <a:lnTo>
                    <a:pt x="140474" y="420370"/>
                  </a:lnTo>
                  <a:lnTo>
                    <a:pt x="139055" y="426720"/>
                  </a:lnTo>
                  <a:lnTo>
                    <a:pt x="139080" y="434340"/>
                  </a:lnTo>
                  <a:lnTo>
                    <a:pt x="140549" y="443230"/>
                  </a:lnTo>
                  <a:lnTo>
                    <a:pt x="143459" y="450850"/>
                  </a:lnTo>
                  <a:lnTo>
                    <a:pt x="158572" y="444500"/>
                  </a:lnTo>
                  <a:lnTo>
                    <a:pt x="155422" y="436880"/>
                  </a:lnTo>
                  <a:lnTo>
                    <a:pt x="154597" y="430530"/>
                  </a:lnTo>
                  <a:lnTo>
                    <a:pt x="157619" y="420370"/>
                  </a:lnTo>
                  <a:lnTo>
                    <a:pt x="161620" y="416560"/>
                  </a:lnTo>
                  <a:lnTo>
                    <a:pt x="175272" y="407670"/>
                  </a:lnTo>
                  <a:lnTo>
                    <a:pt x="181863" y="406400"/>
                  </a:lnTo>
                  <a:lnTo>
                    <a:pt x="211745" y="406400"/>
                  </a:lnTo>
                  <a:lnTo>
                    <a:pt x="210972" y="405130"/>
                  </a:lnTo>
                  <a:lnTo>
                    <a:pt x="205917" y="398780"/>
                  </a:lnTo>
                  <a:lnTo>
                    <a:pt x="197307" y="391160"/>
                  </a:lnTo>
                  <a:lnTo>
                    <a:pt x="191668" y="388620"/>
                  </a:lnTo>
                  <a:close/>
                </a:path>
                <a:path w="862329" h="586739">
                  <a:moveTo>
                    <a:pt x="299070" y="342900"/>
                  </a:moveTo>
                  <a:lnTo>
                    <a:pt x="280339" y="342900"/>
                  </a:lnTo>
                  <a:lnTo>
                    <a:pt x="323024" y="411480"/>
                  </a:lnTo>
                  <a:lnTo>
                    <a:pt x="327761" y="417830"/>
                  </a:lnTo>
                  <a:lnTo>
                    <a:pt x="334175" y="422910"/>
                  </a:lnTo>
                  <a:lnTo>
                    <a:pt x="337858" y="424180"/>
                  </a:lnTo>
                  <a:lnTo>
                    <a:pt x="346201" y="424180"/>
                  </a:lnTo>
                  <a:lnTo>
                    <a:pt x="350710" y="422910"/>
                  </a:lnTo>
                  <a:lnTo>
                    <a:pt x="358635" y="417830"/>
                  </a:lnTo>
                  <a:lnTo>
                    <a:pt x="361784" y="415290"/>
                  </a:lnTo>
                  <a:lnTo>
                    <a:pt x="364985" y="411480"/>
                  </a:lnTo>
                  <a:lnTo>
                    <a:pt x="359818" y="405130"/>
                  </a:lnTo>
                  <a:lnTo>
                    <a:pt x="341680" y="405130"/>
                  </a:lnTo>
                  <a:lnTo>
                    <a:pt x="339051" y="402590"/>
                  </a:lnTo>
                  <a:lnTo>
                    <a:pt x="337248" y="402590"/>
                  </a:lnTo>
                  <a:lnTo>
                    <a:pt x="334632" y="398780"/>
                  </a:lnTo>
                  <a:lnTo>
                    <a:pt x="299070" y="342900"/>
                  </a:lnTo>
                  <a:close/>
                </a:path>
                <a:path w="862329" h="586739">
                  <a:moveTo>
                    <a:pt x="353618" y="397510"/>
                  </a:moveTo>
                  <a:lnTo>
                    <a:pt x="351383" y="400050"/>
                  </a:lnTo>
                  <a:lnTo>
                    <a:pt x="349478" y="401320"/>
                  </a:lnTo>
                  <a:lnTo>
                    <a:pt x="344627" y="403860"/>
                  </a:lnTo>
                  <a:lnTo>
                    <a:pt x="341680" y="405130"/>
                  </a:lnTo>
                  <a:lnTo>
                    <a:pt x="359818" y="405130"/>
                  </a:lnTo>
                  <a:lnTo>
                    <a:pt x="353618" y="397510"/>
                  </a:lnTo>
                  <a:close/>
                </a:path>
                <a:path w="862329" h="586739">
                  <a:moveTo>
                    <a:pt x="325348" y="297180"/>
                  </a:moveTo>
                  <a:lnTo>
                    <a:pt x="312800" y="304800"/>
                  </a:lnTo>
                  <a:lnTo>
                    <a:pt x="376072" y="405130"/>
                  </a:lnTo>
                  <a:lnTo>
                    <a:pt x="389940" y="396240"/>
                  </a:lnTo>
                  <a:lnTo>
                    <a:pt x="355345" y="341630"/>
                  </a:lnTo>
                  <a:lnTo>
                    <a:pt x="350414" y="332740"/>
                  </a:lnTo>
                  <a:lnTo>
                    <a:pt x="347068" y="325120"/>
                  </a:lnTo>
                  <a:lnTo>
                    <a:pt x="345309" y="317500"/>
                  </a:lnTo>
                  <a:lnTo>
                    <a:pt x="345222" y="314960"/>
                  </a:lnTo>
                  <a:lnTo>
                    <a:pt x="345135" y="312420"/>
                  </a:lnTo>
                  <a:lnTo>
                    <a:pt x="345272" y="311150"/>
                  </a:lnTo>
                  <a:lnTo>
                    <a:pt x="334289" y="311150"/>
                  </a:lnTo>
                  <a:lnTo>
                    <a:pt x="325348" y="297180"/>
                  </a:lnTo>
                  <a:close/>
                </a:path>
                <a:path w="862329" h="586739">
                  <a:moveTo>
                    <a:pt x="262813" y="340360"/>
                  </a:moveTo>
                  <a:lnTo>
                    <a:pt x="255663" y="340360"/>
                  </a:lnTo>
                  <a:lnTo>
                    <a:pt x="249758" y="341630"/>
                  </a:lnTo>
                  <a:lnTo>
                    <a:pt x="241769" y="346710"/>
                  </a:lnTo>
                  <a:lnTo>
                    <a:pt x="239483" y="349250"/>
                  </a:lnTo>
                  <a:lnTo>
                    <a:pt x="237045" y="356870"/>
                  </a:lnTo>
                  <a:lnTo>
                    <a:pt x="237045" y="363220"/>
                  </a:lnTo>
                  <a:lnTo>
                    <a:pt x="238290" y="373380"/>
                  </a:lnTo>
                  <a:lnTo>
                    <a:pt x="248323" y="373380"/>
                  </a:lnTo>
                  <a:lnTo>
                    <a:pt x="250609" y="367030"/>
                  </a:lnTo>
                  <a:lnTo>
                    <a:pt x="252666" y="363220"/>
                  </a:lnTo>
                  <a:lnTo>
                    <a:pt x="258889" y="359410"/>
                  </a:lnTo>
                  <a:lnTo>
                    <a:pt x="268046" y="359410"/>
                  </a:lnTo>
                  <a:lnTo>
                    <a:pt x="262813" y="340360"/>
                  </a:lnTo>
                  <a:close/>
                </a:path>
                <a:path w="862329" h="586739">
                  <a:moveTo>
                    <a:pt x="397078" y="290830"/>
                  </a:moveTo>
                  <a:lnTo>
                    <a:pt x="371271" y="290830"/>
                  </a:lnTo>
                  <a:lnTo>
                    <a:pt x="374903" y="293370"/>
                  </a:lnTo>
                  <a:lnTo>
                    <a:pt x="381711" y="298450"/>
                  </a:lnTo>
                  <a:lnTo>
                    <a:pt x="385749" y="303530"/>
                  </a:lnTo>
                  <a:lnTo>
                    <a:pt x="428929" y="370840"/>
                  </a:lnTo>
                  <a:lnTo>
                    <a:pt x="442798" y="363220"/>
                  </a:lnTo>
                  <a:lnTo>
                    <a:pt x="398056" y="292100"/>
                  </a:lnTo>
                  <a:lnTo>
                    <a:pt x="397078" y="290830"/>
                  </a:lnTo>
                  <a:close/>
                </a:path>
                <a:path w="862329" h="586739">
                  <a:moveTo>
                    <a:pt x="263766" y="287020"/>
                  </a:moveTo>
                  <a:lnTo>
                    <a:pt x="256324" y="304800"/>
                  </a:lnTo>
                  <a:lnTo>
                    <a:pt x="271995" y="330200"/>
                  </a:lnTo>
                  <a:lnTo>
                    <a:pt x="261810" y="336550"/>
                  </a:lnTo>
                  <a:lnTo>
                    <a:pt x="270141" y="350520"/>
                  </a:lnTo>
                  <a:lnTo>
                    <a:pt x="280339" y="342900"/>
                  </a:lnTo>
                  <a:lnTo>
                    <a:pt x="299070" y="342900"/>
                  </a:lnTo>
                  <a:lnTo>
                    <a:pt x="294220" y="335280"/>
                  </a:lnTo>
                  <a:lnTo>
                    <a:pt x="308279" y="326390"/>
                  </a:lnTo>
                  <a:lnTo>
                    <a:pt x="305245" y="321310"/>
                  </a:lnTo>
                  <a:lnTo>
                    <a:pt x="285876" y="321310"/>
                  </a:lnTo>
                  <a:lnTo>
                    <a:pt x="263766" y="287020"/>
                  </a:lnTo>
                  <a:close/>
                </a:path>
                <a:path w="862329" h="586739">
                  <a:moveTo>
                    <a:pt x="459050" y="219710"/>
                  </a:moveTo>
                  <a:lnTo>
                    <a:pt x="450084" y="219710"/>
                  </a:lnTo>
                  <a:lnTo>
                    <a:pt x="441514" y="220980"/>
                  </a:lnTo>
                  <a:lnTo>
                    <a:pt x="414337" y="256540"/>
                  </a:lnTo>
                  <a:lnTo>
                    <a:pt x="414361" y="266700"/>
                  </a:lnTo>
                  <a:lnTo>
                    <a:pt x="428434" y="302260"/>
                  </a:lnTo>
                  <a:lnTo>
                    <a:pt x="463397" y="334010"/>
                  </a:lnTo>
                  <a:lnTo>
                    <a:pt x="472881" y="336550"/>
                  </a:lnTo>
                  <a:lnTo>
                    <a:pt x="482150" y="336550"/>
                  </a:lnTo>
                  <a:lnTo>
                    <a:pt x="491202" y="334010"/>
                  </a:lnTo>
                  <a:lnTo>
                    <a:pt x="500037" y="330200"/>
                  </a:lnTo>
                  <a:lnTo>
                    <a:pt x="506376" y="325120"/>
                  </a:lnTo>
                  <a:lnTo>
                    <a:pt x="511508" y="320040"/>
                  </a:lnTo>
                  <a:lnTo>
                    <a:pt x="477177" y="320040"/>
                  </a:lnTo>
                  <a:lnTo>
                    <a:pt x="468909" y="317500"/>
                  </a:lnTo>
                  <a:lnTo>
                    <a:pt x="462758" y="314960"/>
                  </a:lnTo>
                  <a:lnTo>
                    <a:pt x="456722" y="311150"/>
                  </a:lnTo>
                  <a:lnTo>
                    <a:pt x="450798" y="304800"/>
                  </a:lnTo>
                  <a:lnTo>
                    <a:pt x="444982" y="297180"/>
                  </a:lnTo>
                  <a:lnTo>
                    <a:pt x="467478" y="283210"/>
                  </a:lnTo>
                  <a:lnTo>
                    <a:pt x="437019" y="283210"/>
                  </a:lnTo>
                  <a:lnTo>
                    <a:pt x="433764" y="275590"/>
                  </a:lnTo>
                  <a:lnTo>
                    <a:pt x="431679" y="269240"/>
                  </a:lnTo>
                  <a:lnTo>
                    <a:pt x="430765" y="262890"/>
                  </a:lnTo>
                  <a:lnTo>
                    <a:pt x="430921" y="259080"/>
                  </a:lnTo>
                  <a:lnTo>
                    <a:pt x="431025" y="256540"/>
                  </a:lnTo>
                  <a:lnTo>
                    <a:pt x="432155" y="248920"/>
                  </a:lnTo>
                  <a:lnTo>
                    <a:pt x="435838" y="242570"/>
                  </a:lnTo>
                  <a:lnTo>
                    <a:pt x="448983" y="234950"/>
                  </a:lnTo>
                  <a:lnTo>
                    <a:pt x="487995" y="234950"/>
                  </a:lnTo>
                  <a:lnTo>
                    <a:pt x="486767" y="233680"/>
                  </a:lnTo>
                  <a:lnTo>
                    <a:pt x="477784" y="226060"/>
                  </a:lnTo>
                  <a:lnTo>
                    <a:pt x="468414" y="222250"/>
                  </a:lnTo>
                  <a:lnTo>
                    <a:pt x="459050" y="219710"/>
                  </a:lnTo>
                  <a:close/>
                </a:path>
                <a:path w="862329" h="586739">
                  <a:moveTo>
                    <a:pt x="299935" y="312420"/>
                  </a:moveTo>
                  <a:lnTo>
                    <a:pt x="285876" y="321310"/>
                  </a:lnTo>
                  <a:lnTo>
                    <a:pt x="305245" y="321310"/>
                  </a:lnTo>
                  <a:lnTo>
                    <a:pt x="299935" y="312420"/>
                  </a:lnTo>
                  <a:close/>
                </a:path>
                <a:path w="862329" h="586739">
                  <a:moveTo>
                    <a:pt x="515848" y="274320"/>
                  </a:moveTo>
                  <a:lnTo>
                    <a:pt x="500138" y="280670"/>
                  </a:lnTo>
                  <a:lnTo>
                    <a:pt x="501929" y="290830"/>
                  </a:lnTo>
                  <a:lnTo>
                    <a:pt x="502053" y="293370"/>
                  </a:lnTo>
                  <a:lnTo>
                    <a:pt x="501354" y="302260"/>
                  </a:lnTo>
                  <a:lnTo>
                    <a:pt x="497741" y="309880"/>
                  </a:lnTo>
                  <a:lnTo>
                    <a:pt x="491312" y="316230"/>
                  </a:lnTo>
                  <a:lnTo>
                    <a:pt x="484644" y="320040"/>
                  </a:lnTo>
                  <a:lnTo>
                    <a:pt x="511508" y="320040"/>
                  </a:lnTo>
                  <a:lnTo>
                    <a:pt x="515435" y="313690"/>
                  </a:lnTo>
                  <a:lnTo>
                    <a:pt x="518159" y="307340"/>
                  </a:lnTo>
                  <a:lnTo>
                    <a:pt x="519602" y="299720"/>
                  </a:lnTo>
                  <a:lnTo>
                    <a:pt x="519699" y="292100"/>
                  </a:lnTo>
                  <a:lnTo>
                    <a:pt x="518449" y="283210"/>
                  </a:lnTo>
                  <a:lnTo>
                    <a:pt x="515848" y="274320"/>
                  </a:lnTo>
                  <a:close/>
                </a:path>
                <a:path w="862329" h="586739">
                  <a:moveTo>
                    <a:pt x="368693" y="271780"/>
                  </a:moveTo>
                  <a:lnTo>
                    <a:pt x="334924" y="297180"/>
                  </a:lnTo>
                  <a:lnTo>
                    <a:pt x="333832" y="303530"/>
                  </a:lnTo>
                  <a:lnTo>
                    <a:pt x="334213" y="309880"/>
                  </a:lnTo>
                  <a:lnTo>
                    <a:pt x="334289" y="311150"/>
                  </a:lnTo>
                  <a:lnTo>
                    <a:pt x="345272" y="311150"/>
                  </a:lnTo>
                  <a:lnTo>
                    <a:pt x="345960" y="304800"/>
                  </a:lnTo>
                  <a:lnTo>
                    <a:pt x="349707" y="298450"/>
                  </a:lnTo>
                  <a:lnTo>
                    <a:pt x="359892" y="292100"/>
                  </a:lnTo>
                  <a:lnTo>
                    <a:pt x="363588" y="290830"/>
                  </a:lnTo>
                  <a:lnTo>
                    <a:pt x="397078" y="290830"/>
                  </a:lnTo>
                  <a:lnTo>
                    <a:pt x="393166" y="285750"/>
                  </a:lnTo>
                  <a:lnTo>
                    <a:pt x="385267" y="278130"/>
                  </a:lnTo>
                  <a:lnTo>
                    <a:pt x="381253" y="275590"/>
                  </a:lnTo>
                  <a:lnTo>
                    <a:pt x="373138" y="273050"/>
                  </a:lnTo>
                  <a:lnTo>
                    <a:pt x="368693" y="271780"/>
                  </a:lnTo>
                  <a:close/>
                </a:path>
                <a:path w="862329" h="586739">
                  <a:moveTo>
                    <a:pt x="501903" y="185420"/>
                  </a:moveTo>
                  <a:lnTo>
                    <a:pt x="489356" y="193040"/>
                  </a:lnTo>
                  <a:lnTo>
                    <a:pt x="552627" y="293370"/>
                  </a:lnTo>
                  <a:lnTo>
                    <a:pt x="566496" y="284480"/>
                  </a:lnTo>
                  <a:lnTo>
                    <a:pt x="528764" y="224790"/>
                  </a:lnTo>
                  <a:lnTo>
                    <a:pt x="525297" y="217170"/>
                  </a:lnTo>
                  <a:lnTo>
                    <a:pt x="521627" y="205740"/>
                  </a:lnTo>
                  <a:lnTo>
                    <a:pt x="521538" y="201930"/>
                  </a:lnTo>
                  <a:lnTo>
                    <a:pt x="521919" y="200660"/>
                  </a:lnTo>
                  <a:lnTo>
                    <a:pt x="511492" y="200660"/>
                  </a:lnTo>
                  <a:lnTo>
                    <a:pt x="501903" y="185420"/>
                  </a:lnTo>
                  <a:close/>
                </a:path>
                <a:path w="862329" h="586739">
                  <a:moveTo>
                    <a:pt x="487995" y="234950"/>
                  </a:moveTo>
                  <a:lnTo>
                    <a:pt x="456641" y="234950"/>
                  </a:lnTo>
                  <a:lnTo>
                    <a:pt x="470827" y="240030"/>
                  </a:lnTo>
                  <a:lnTo>
                    <a:pt x="476783" y="245110"/>
                  </a:lnTo>
                  <a:lnTo>
                    <a:pt x="482892" y="254000"/>
                  </a:lnTo>
                  <a:lnTo>
                    <a:pt x="437019" y="283210"/>
                  </a:lnTo>
                  <a:lnTo>
                    <a:pt x="467478" y="283210"/>
                  </a:lnTo>
                  <a:lnTo>
                    <a:pt x="506336" y="259080"/>
                  </a:lnTo>
                  <a:lnTo>
                    <a:pt x="503567" y="254000"/>
                  </a:lnTo>
                  <a:lnTo>
                    <a:pt x="495362" y="242570"/>
                  </a:lnTo>
                  <a:lnTo>
                    <a:pt x="487995" y="234950"/>
                  </a:lnTo>
                  <a:close/>
                </a:path>
                <a:path w="862329" h="586739">
                  <a:moveTo>
                    <a:pt x="593343" y="222250"/>
                  </a:moveTo>
                  <a:lnTo>
                    <a:pt x="581139" y="233680"/>
                  </a:lnTo>
                  <a:lnTo>
                    <a:pt x="593962" y="245110"/>
                  </a:lnTo>
                  <a:lnTo>
                    <a:pt x="607342" y="250190"/>
                  </a:lnTo>
                  <a:lnTo>
                    <a:pt x="621280" y="250190"/>
                  </a:lnTo>
                  <a:lnTo>
                    <a:pt x="635774" y="243840"/>
                  </a:lnTo>
                  <a:lnTo>
                    <a:pt x="642892" y="238760"/>
                  </a:lnTo>
                  <a:lnTo>
                    <a:pt x="646241" y="234950"/>
                  </a:lnTo>
                  <a:lnTo>
                    <a:pt x="615810" y="234950"/>
                  </a:lnTo>
                  <a:lnTo>
                    <a:pt x="604177" y="232410"/>
                  </a:lnTo>
                  <a:lnTo>
                    <a:pt x="598627" y="228600"/>
                  </a:lnTo>
                  <a:lnTo>
                    <a:pt x="593343" y="222250"/>
                  </a:lnTo>
                  <a:close/>
                </a:path>
                <a:path w="862329" h="586739">
                  <a:moveTo>
                    <a:pt x="651339" y="194310"/>
                  </a:moveTo>
                  <a:lnTo>
                    <a:pt x="623684" y="194310"/>
                  </a:lnTo>
                  <a:lnTo>
                    <a:pt x="630808" y="195580"/>
                  </a:lnTo>
                  <a:lnTo>
                    <a:pt x="634174" y="198120"/>
                  </a:lnTo>
                  <a:lnTo>
                    <a:pt x="639571" y="205740"/>
                  </a:lnTo>
                  <a:lnTo>
                    <a:pt x="640321" y="210820"/>
                  </a:lnTo>
                  <a:lnTo>
                    <a:pt x="637501" y="220980"/>
                  </a:lnTo>
                  <a:lnTo>
                    <a:pt x="633780" y="226060"/>
                  </a:lnTo>
                  <a:lnTo>
                    <a:pt x="621728" y="233680"/>
                  </a:lnTo>
                  <a:lnTo>
                    <a:pt x="615810" y="234950"/>
                  </a:lnTo>
                  <a:lnTo>
                    <a:pt x="646241" y="234950"/>
                  </a:lnTo>
                  <a:lnTo>
                    <a:pt x="648474" y="232410"/>
                  </a:lnTo>
                  <a:lnTo>
                    <a:pt x="652523" y="226060"/>
                  </a:lnTo>
                  <a:lnTo>
                    <a:pt x="655040" y="219710"/>
                  </a:lnTo>
                  <a:lnTo>
                    <a:pt x="656000" y="212090"/>
                  </a:lnTo>
                  <a:lnTo>
                    <a:pt x="655492" y="205740"/>
                  </a:lnTo>
                  <a:lnTo>
                    <a:pt x="655391" y="204470"/>
                  </a:lnTo>
                  <a:lnTo>
                    <a:pt x="653213" y="198120"/>
                  </a:lnTo>
                  <a:lnTo>
                    <a:pt x="651339" y="194310"/>
                  </a:lnTo>
                  <a:close/>
                </a:path>
                <a:path w="862329" h="586739">
                  <a:moveTo>
                    <a:pt x="611250" y="62230"/>
                  </a:moveTo>
                  <a:lnTo>
                    <a:pt x="597369" y="71120"/>
                  </a:lnTo>
                  <a:lnTo>
                    <a:pt x="684720" y="209550"/>
                  </a:lnTo>
                  <a:lnTo>
                    <a:pt x="698601" y="200660"/>
                  </a:lnTo>
                  <a:lnTo>
                    <a:pt x="663981" y="146050"/>
                  </a:lnTo>
                  <a:lnTo>
                    <a:pt x="658983" y="137160"/>
                  </a:lnTo>
                  <a:lnTo>
                    <a:pt x="655667" y="129540"/>
                  </a:lnTo>
                  <a:lnTo>
                    <a:pt x="654035" y="123190"/>
                  </a:lnTo>
                  <a:lnTo>
                    <a:pt x="654088" y="116840"/>
                  </a:lnTo>
                  <a:lnTo>
                    <a:pt x="654678" y="113030"/>
                  </a:lnTo>
                  <a:lnTo>
                    <a:pt x="642594" y="113030"/>
                  </a:lnTo>
                  <a:lnTo>
                    <a:pt x="611250" y="62230"/>
                  </a:lnTo>
                  <a:close/>
                </a:path>
                <a:path w="862329" h="586739">
                  <a:moveTo>
                    <a:pt x="592886" y="132080"/>
                  </a:moveTo>
                  <a:lnTo>
                    <a:pt x="557006" y="149860"/>
                  </a:lnTo>
                  <a:lnTo>
                    <a:pt x="550252" y="170180"/>
                  </a:lnTo>
                  <a:lnTo>
                    <a:pt x="550574" y="173990"/>
                  </a:lnTo>
                  <a:lnTo>
                    <a:pt x="550681" y="175260"/>
                  </a:lnTo>
                  <a:lnTo>
                    <a:pt x="576668" y="203200"/>
                  </a:lnTo>
                  <a:lnTo>
                    <a:pt x="586356" y="203200"/>
                  </a:lnTo>
                  <a:lnTo>
                    <a:pt x="592389" y="201930"/>
                  </a:lnTo>
                  <a:lnTo>
                    <a:pt x="599887" y="200660"/>
                  </a:lnTo>
                  <a:lnTo>
                    <a:pt x="617778" y="195580"/>
                  </a:lnTo>
                  <a:lnTo>
                    <a:pt x="623684" y="194310"/>
                  </a:lnTo>
                  <a:lnTo>
                    <a:pt x="651339" y="194310"/>
                  </a:lnTo>
                  <a:lnTo>
                    <a:pt x="649465" y="190500"/>
                  </a:lnTo>
                  <a:lnTo>
                    <a:pt x="646201" y="185420"/>
                  </a:lnTo>
                  <a:lnTo>
                    <a:pt x="644948" y="184150"/>
                  </a:lnTo>
                  <a:lnTo>
                    <a:pt x="580351" y="184150"/>
                  </a:lnTo>
                  <a:lnTo>
                    <a:pt x="573684" y="182880"/>
                  </a:lnTo>
                  <a:lnTo>
                    <a:pt x="570420" y="181610"/>
                  </a:lnTo>
                  <a:lnTo>
                    <a:pt x="565708" y="173990"/>
                  </a:lnTo>
                  <a:lnTo>
                    <a:pt x="565251" y="170180"/>
                  </a:lnTo>
                  <a:lnTo>
                    <a:pt x="568109" y="161290"/>
                  </a:lnTo>
                  <a:lnTo>
                    <a:pt x="571855" y="157480"/>
                  </a:lnTo>
                  <a:lnTo>
                    <a:pt x="577888" y="153670"/>
                  </a:lnTo>
                  <a:lnTo>
                    <a:pt x="585636" y="149860"/>
                  </a:lnTo>
                  <a:lnTo>
                    <a:pt x="615557" y="149860"/>
                  </a:lnTo>
                  <a:lnTo>
                    <a:pt x="618261" y="147320"/>
                  </a:lnTo>
                  <a:lnTo>
                    <a:pt x="612952" y="140970"/>
                  </a:lnTo>
                  <a:lnTo>
                    <a:pt x="607898" y="137160"/>
                  </a:lnTo>
                  <a:lnTo>
                    <a:pt x="598296" y="133350"/>
                  </a:lnTo>
                  <a:lnTo>
                    <a:pt x="592886" y="132080"/>
                  </a:lnTo>
                  <a:close/>
                </a:path>
                <a:path w="862329" h="586739">
                  <a:moveTo>
                    <a:pt x="536016" y="167640"/>
                  </a:moveTo>
                  <a:lnTo>
                    <a:pt x="528878" y="167640"/>
                  </a:lnTo>
                  <a:lnTo>
                    <a:pt x="522973" y="168910"/>
                  </a:lnTo>
                  <a:lnTo>
                    <a:pt x="514984" y="173990"/>
                  </a:lnTo>
                  <a:lnTo>
                    <a:pt x="512698" y="176530"/>
                  </a:lnTo>
                  <a:lnTo>
                    <a:pt x="510247" y="184150"/>
                  </a:lnTo>
                  <a:lnTo>
                    <a:pt x="510260" y="191770"/>
                  </a:lnTo>
                  <a:lnTo>
                    <a:pt x="511492" y="200660"/>
                  </a:lnTo>
                  <a:lnTo>
                    <a:pt x="521919" y="200660"/>
                  </a:lnTo>
                  <a:lnTo>
                    <a:pt x="523824" y="194310"/>
                  </a:lnTo>
                  <a:lnTo>
                    <a:pt x="525868" y="191770"/>
                  </a:lnTo>
                  <a:lnTo>
                    <a:pt x="532104" y="187960"/>
                  </a:lnTo>
                  <a:lnTo>
                    <a:pt x="536244" y="186690"/>
                  </a:lnTo>
                  <a:lnTo>
                    <a:pt x="541248" y="186690"/>
                  </a:lnTo>
                  <a:lnTo>
                    <a:pt x="536016" y="167640"/>
                  </a:lnTo>
                  <a:close/>
                </a:path>
                <a:path w="862329" h="586739">
                  <a:moveTo>
                    <a:pt x="629450" y="175260"/>
                  </a:moveTo>
                  <a:lnTo>
                    <a:pt x="620265" y="175260"/>
                  </a:lnTo>
                  <a:lnTo>
                    <a:pt x="614141" y="176530"/>
                  </a:lnTo>
                  <a:lnTo>
                    <a:pt x="606315" y="177800"/>
                  </a:lnTo>
                  <a:lnTo>
                    <a:pt x="586663" y="182880"/>
                  </a:lnTo>
                  <a:lnTo>
                    <a:pt x="580351" y="184150"/>
                  </a:lnTo>
                  <a:lnTo>
                    <a:pt x="644948" y="184150"/>
                  </a:lnTo>
                  <a:lnTo>
                    <a:pt x="642442" y="181610"/>
                  </a:lnTo>
                  <a:lnTo>
                    <a:pt x="633945" y="176530"/>
                  </a:lnTo>
                  <a:lnTo>
                    <a:pt x="629450" y="175260"/>
                  </a:lnTo>
                  <a:close/>
                </a:path>
                <a:path w="862329" h="586739">
                  <a:moveTo>
                    <a:pt x="705456" y="95250"/>
                  </a:moveTo>
                  <a:lnTo>
                    <a:pt x="675779" y="95250"/>
                  </a:lnTo>
                  <a:lnTo>
                    <a:pt x="686714" y="99060"/>
                  </a:lnTo>
                  <a:lnTo>
                    <a:pt x="692188" y="104140"/>
                  </a:lnTo>
                  <a:lnTo>
                    <a:pt x="737768" y="176530"/>
                  </a:lnTo>
                  <a:lnTo>
                    <a:pt x="751636" y="167640"/>
                  </a:lnTo>
                  <a:lnTo>
                    <a:pt x="711542" y="104140"/>
                  </a:lnTo>
                  <a:lnTo>
                    <a:pt x="705456" y="95250"/>
                  </a:lnTo>
                  <a:close/>
                </a:path>
                <a:path w="862329" h="586739">
                  <a:moveTo>
                    <a:pt x="757999" y="22860"/>
                  </a:moveTo>
                  <a:lnTo>
                    <a:pt x="745159" y="31750"/>
                  </a:lnTo>
                  <a:lnTo>
                    <a:pt x="832688" y="170180"/>
                  </a:lnTo>
                  <a:lnTo>
                    <a:pt x="846556" y="161290"/>
                  </a:lnTo>
                  <a:lnTo>
                    <a:pt x="815759" y="113030"/>
                  </a:lnTo>
                  <a:lnTo>
                    <a:pt x="843222" y="113030"/>
                  </a:lnTo>
                  <a:lnTo>
                    <a:pt x="845362" y="111760"/>
                  </a:lnTo>
                  <a:lnTo>
                    <a:pt x="851804" y="106680"/>
                  </a:lnTo>
                  <a:lnTo>
                    <a:pt x="855060" y="101600"/>
                  </a:lnTo>
                  <a:lnTo>
                    <a:pt x="822604" y="101600"/>
                  </a:lnTo>
                  <a:lnTo>
                    <a:pt x="814400" y="99060"/>
                  </a:lnTo>
                  <a:lnTo>
                    <a:pt x="784511" y="64770"/>
                  </a:lnTo>
                  <a:lnTo>
                    <a:pt x="778078" y="40640"/>
                  </a:lnTo>
                  <a:lnTo>
                    <a:pt x="778192" y="36830"/>
                  </a:lnTo>
                  <a:lnTo>
                    <a:pt x="766216" y="36830"/>
                  </a:lnTo>
                  <a:lnTo>
                    <a:pt x="757999" y="22860"/>
                  </a:lnTo>
                  <a:close/>
                </a:path>
                <a:path w="862329" h="586739">
                  <a:moveTo>
                    <a:pt x="615557" y="149860"/>
                  </a:moveTo>
                  <a:lnTo>
                    <a:pt x="592920" y="149860"/>
                  </a:lnTo>
                  <a:lnTo>
                    <a:pt x="599739" y="152400"/>
                  </a:lnTo>
                  <a:lnTo>
                    <a:pt x="606094" y="158750"/>
                  </a:lnTo>
                  <a:lnTo>
                    <a:pt x="615557" y="149860"/>
                  </a:lnTo>
                  <a:close/>
                </a:path>
                <a:path w="862329" h="586739">
                  <a:moveTo>
                    <a:pt x="723595" y="45720"/>
                  </a:moveTo>
                  <a:lnTo>
                    <a:pt x="709726" y="53340"/>
                  </a:lnTo>
                  <a:lnTo>
                    <a:pt x="772998" y="153670"/>
                  </a:lnTo>
                  <a:lnTo>
                    <a:pt x="786879" y="146050"/>
                  </a:lnTo>
                  <a:lnTo>
                    <a:pt x="723595" y="45720"/>
                  </a:lnTo>
                  <a:close/>
                </a:path>
                <a:path w="862329" h="586739">
                  <a:moveTo>
                    <a:pt x="843222" y="113030"/>
                  </a:moveTo>
                  <a:lnTo>
                    <a:pt x="815759" y="113030"/>
                  </a:lnTo>
                  <a:lnTo>
                    <a:pt x="821004" y="115570"/>
                  </a:lnTo>
                  <a:lnTo>
                    <a:pt x="836383" y="115570"/>
                  </a:lnTo>
                  <a:lnTo>
                    <a:pt x="841082" y="114300"/>
                  </a:lnTo>
                  <a:lnTo>
                    <a:pt x="843222" y="113030"/>
                  </a:lnTo>
                  <a:close/>
                </a:path>
                <a:path w="862329" h="586739">
                  <a:moveTo>
                    <a:pt x="678160" y="77470"/>
                  </a:moveTo>
                  <a:lnTo>
                    <a:pt x="671680" y="77470"/>
                  </a:lnTo>
                  <a:lnTo>
                    <a:pt x="658621" y="82550"/>
                  </a:lnTo>
                  <a:lnTo>
                    <a:pt x="642655" y="111760"/>
                  </a:lnTo>
                  <a:lnTo>
                    <a:pt x="642594" y="113030"/>
                  </a:lnTo>
                  <a:lnTo>
                    <a:pt x="654678" y="113030"/>
                  </a:lnTo>
                  <a:lnTo>
                    <a:pt x="655269" y="109220"/>
                  </a:lnTo>
                  <a:lnTo>
                    <a:pt x="658888" y="102870"/>
                  </a:lnTo>
                  <a:lnTo>
                    <a:pt x="670344" y="96520"/>
                  </a:lnTo>
                  <a:lnTo>
                    <a:pt x="675779" y="95250"/>
                  </a:lnTo>
                  <a:lnTo>
                    <a:pt x="705456" y="95250"/>
                  </a:lnTo>
                  <a:lnTo>
                    <a:pt x="704587" y="93980"/>
                  </a:lnTo>
                  <a:lnTo>
                    <a:pt x="697779" y="86360"/>
                  </a:lnTo>
                  <a:lnTo>
                    <a:pt x="691118" y="81280"/>
                  </a:lnTo>
                  <a:lnTo>
                    <a:pt x="684606" y="78740"/>
                  </a:lnTo>
                  <a:lnTo>
                    <a:pt x="678160" y="77470"/>
                  </a:lnTo>
                  <a:close/>
                </a:path>
                <a:path w="862329" h="586739">
                  <a:moveTo>
                    <a:pt x="832148" y="16510"/>
                  </a:moveTo>
                  <a:lnTo>
                    <a:pt x="800392" y="16510"/>
                  </a:lnTo>
                  <a:lnTo>
                    <a:pt x="808697" y="20320"/>
                  </a:lnTo>
                  <a:lnTo>
                    <a:pt x="814922" y="24130"/>
                  </a:lnTo>
                  <a:lnTo>
                    <a:pt x="839009" y="54610"/>
                  </a:lnTo>
                  <a:lnTo>
                    <a:pt x="845369" y="77470"/>
                  </a:lnTo>
                  <a:lnTo>
                    <a:pt x="845261" y="82550"/>
                  </a:lnTo>
                  <a:lnTo>
                    <a:pt x="845070" y="86360"/>
                  </a:lnTo>
                  <a:lnTo>
                    <a:pt x="845007" y="87630"/>
                  </a:lnTo>
                  <a:lnTo>
                    <a:pt x="841832" y="93980"/>
                  </a:lnTo>
                  <a:lnTo>
                    <a:pt x="829779" y="101600"/>
                  </a:lnTo>
                  <a:lnTo>
                    <a:pt x="855060" y="101600"/>
                  </a:lnTo>
                  <a:lnTo>
                    <a:pt x="856688" y="99060"/>
                  </a:lnTo>
                  <a:lnTo>
                    <a:pt x="860014" y="91440"/>
                  </a:lnTo>
                  <a:lnTo>
                    <a:pt x="861783" y="82550"/>
                  </a:lnTo>
                  <a:lnTo>
                    <a:pt x="861672" y="73660"/>
                  </a:lnTo>
                  <a:lnTo>
                    <a:pt x="847623" y="35560"/>
                  </a:lnTo>
                  <a:lnTo>
                    <a:pt x="836758" y="21590"/>
                  </a:lnTo>
                  <a:lnTo>
                    <a:pt x="832148" y="16510"/>
                  </a:lnTo>
                  <a:close/>
                </a:path>
                <a:path w="862329" h="586739">
                  <a:moveTo>
                    <a:pt x="793749" y="0"/>
                  </a:moveTo>
                  <a:lnTo>
                    <a:pt x="766152" y="27940"/>
                  </a:lnTo>
                  <a:lnTo>
                    <a:pt x="766038" y="31750"/>
                  </a:lnTo>
                  <a:lnTo>
                    <a:pt x="766171" y="35560"/>
                  </a:lnTo>
                  <a:lnTo>
                    <a:pt x="766216" y="36830"/>
                  </a:lnTo>
                  <a:lnTo>
                    <a:pt x="778192" y="36830"/>
                  </a:lnTo>
                  <a:lnTo>
                    <a:pt x="778230" y="35560"/>
                  </a:lnTo>
                  <a:lnTo>
                    <a:pt x="778344" y="31750"/>
                  </a:lnTo>
                  <a:lnTo>
                    <a:pt x="778382" y="30480"/>
                  </a:lnTo>
                  <a:lnTo>
                    <a:pt x="781342" y="24130"/>
                  </a:lnTo>
                  <a:lnTo>
                    <a:pt x="793140" y="16510"/>
                  </a:lnTo>
                  <a:lnTo>
                    <a:pt x="832148" y="16510"/>
                  </a:lnTo>
                  <a:lnTo>
                    <a:pt x="830996" y="15240"/>
                  </a:lnTo>
                  <a:lnTo>
                    <a:pt x="825017" y="10160"/>
                  </a:lnTo>
                  <a:lnTo>
                    <a:pt x="818975" y="6350"/>
                  </a:lnTo>
                  <a:lnTo>
                    <a:pt x="807159" y="1270"/>
                  </a:lnTo>
                  <a:lnTo>
                    <a:pt x="801382" y="1270"/>
                  </a:lnTo>
                  <a:lnTo>
                    <a:pt x="793749" y="0"/>
                  </a:lnTo>
                  <a:close/>
                </a:path>
                <a:path w="862329" h="586739">
                  <a:moveTo>
                    <a:pt x="699528" y="7620"/>
                  </a:moveTo>
                  <a:lnTo>
                    <a:pt x="685647" y="15240"/>
                  </a:lnTo>
                  <a:lnTo>
                    <a:pt x="697979" y="35560"/>
                  </a:lnTo>
                  <a:lnTo>
                    <a:pt x="711860" y="26670"/>
                  </a:lnTo>
                  <a:lnTo>
                    <a:pt x="699528" y="762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5840" y="1291744"/>
              <a:ext cx="887515" cy="455625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4287221" y="4901044"/>
            <a:ext cx="476250" cy="513080"/>
            <a:chOff x="4287221" y="4901044"/>
            <a:chExt cx="476250" cy="513080"/>
          </a:xfrm>
        </p:grpSpPr>
        <p:sp>
          <p:nvSpPr>
            <p:cNvPr id="13" name="object 13"/>
            <p:cNvSpPr/>
            <p:nvPr/>
          </p:nvSpPr>
          <p:spPr>
            <a:xfrm>
              <a:off x="4298270" y="4912099"/>
              <a:ext cx="308610" cy="491490"/>
            </a:xfrm>
            <a:custGeom>
              <a:avLst/>
              <a:gdLst/>
              <a:ahLst/>
              <a:cxnLst/>
              <a:rect l="l" t="t" r="r" b="b"/>
              <a:pathLst>
                <a:path w="308610" h="491489">
                  <a:moveTo>
                    <a:pt x="130594" y="0"/>
                  </a:moveTo>
                  <a:lnTo>
                    <a:pt x="0" y="0"/>
                  </a:lnTo>
                  <a:lnTo>
                    <a:pt x="0" y="490905"/>
                  </a:lnTo>
                  <a:lnTo>
                    <a:pt x="81038" y="490905"/>
                  </a:lnTo>
                  <a:lnTo>
                    <a:pt x="81038" y="305727"/>
                  </a:lnTo>
                  <a:lnTo>
                    <a:pt x="134277" y="305727"/>
                  </a:lnTo>
                  <a:lnTo>
                    <a:pt x="197069" y="302086"/>
                  </a:lnTo>
                  <a:lnTo>
                    <a:pt x="238086" y="291160"/>
                  </a:lnTo>
                  <a:lnTo>
                    <a:pt x="277645" y="257257"/>
                  </a:lnTo>
                  <a:lnTo>
                    <a:pt x="296573" y="222681"/>
                  </a:lnTo>
                  <a:lnTo>
                    <a:pt x="81038" y="222681"/>
                  </a:lnTo>
                  <a:lnTo>
                    <a:pt x="81038" y="83045"/>
                  </a:lnTo>
                  <a:lnTo>
                    <a:pt x="297741" y="83045"/>
                  </a:lnTo>
                  <a:lnTo>
                    <a:pt x="295317" y="75511"/>
                  </a:lnTo>
                  <a:lnTo>
                    <a:pt x="272717" y="38614"/>
                  </a:lnTo>
                  <a:lnTo>
                    <a:pt x="243165" y="14336"/>
                  </a:lnTo>
                  <a:lnTo>
                    <a:pt x="190954" y="1760"/>
                  </a:lnTo>
                  <a:lnTo>
                    <a:pt x="163933" y="440"/>
                  </a:lnTo>
                  <a:lnTo>
                    <a:pt x="130594" y="0"/>
                  </a:lnTo>
                  <a:close/>
                </a:path>
                <a:path w="308610" h="491489">
                  <a:moveTo>
                    <a:pt x="297741" y="83045"/>
                  </a:moveTo>
                  <a:lnTo>
                    <a:pt x="120649" y="83045"/>
                  </a:lnTo>
                  <a:lnTo>
                    <a:pt x="143955" y="83402"/>
                  </a:lnTo>
                  <a:lnTo>
                    <a:pt x="162855" y="84472"/>
                  </a:lnTo>
                  <a:lnTo>
                    <a:pt x="201955" y="97226"/>
                  </a:lnTo>
                  <a:lnTo>
                    <a:pt x="222015" y="129954"/>
                  </a:lnTo>
                  <a:lnTo>
                    <a:pt x="224701" y="152527"/>
                  </a:lnTo>
                  <a:lnTo>
                    <a:pt x="224049" y="164140"/>
                  </a:lnTo>
                  <a:lnTo>
                    <a:pt x="208719" y="200979"/>
                  </a:lnTo>
                  <a:lnTo>
                    <a:pt x="164069" y="221089"/>
                  </a:lnTo>
                  <a:lnTo>
                    <a:pt x="126009" y="222681"/>
                  </a:lnTo>
                  <a:lnTo>
                    <a:pt x="296573" y="222681"/>
                  </a:lnTo>
                  <a:lnTo>
                    <a:pt x="307151" y="176902"/>
                  </a:lnTo>
                  <a:lnTo>
                    <a:pt x="308406" y="151358"/>
                  </a:lnTo>
                  <a:lnTo>
                    <a:pt x="306952" y="123398"/>
                  </a:lnTo>
                  <a:lnTo>
                    <a:pt x="302588" y="98115"/>
                  </a:lnTo>
                  <a:lnTo>
                    <a:pt x="297855" y="83402"/>
                  </a:lnTo>
                  <a:lnTo>
                    <a:pt x="297741" y="83045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368260" y="4984095"/>
              <a:ext cx="165760" cy="16173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298270" y="4912099"/>
              <a:ext cx="308610" cy="491490"/>
            </a:xfrm>
            <a:custGeom>
              <a:avLst/>
              <a:gdLst/>
              <a:ahLst/>
              <a:cxnLst/>
              <a:rect l="l" t="t" r="r" b="b"/>
              <a:pathLst>
                <a:path w="308610" h="491489">
                  <a:moveTo>
                    <a:pt x="0" y="0"/>
                  </a:moveTo>
                  <a:lnTo>
                    <a:pt x="130594" y="0"/>
                  </a:lnTo>
                  <a:lnTo>
                    <a:pt x="163933" y="440"/>
                  </a:lnTo>
                  <a:lnTo>
                    <a:pt x="211654" y="3959"/>
                  </a:lnTo>
                  <a:lnTo>
                    <a:pt x="258725" y="24863"/>
                  </a:lnTo>
                  <a:lnTo>
                    <a:pt x="285140" y="55587"/>
                  </a:lnTo>
                  <a:lnTo>
                    <a:pt x="302588" y="98115"/>
                  </a:lnTo>
                  <a:lnTo>
                    <a:pt x="308406" y="151358"/>
                  </a:lnTo>
                  <a:lnTo>
                    <a:pt x="307151" y="176902"/>
                  </a:lnTo>
                  <a:lnTo>
                    <a:pt x="297107" y="221522"/>
                  </a:lnTo>
                  <a:lnTo>
                    <a:pt x="277645" y="257257"/>
                  </a:lnTo>
                  <a:lnTo>
                    <a:pt x="238086" y="291160"/>
                  </a:lnTo>
                  <a:lnTo>
                    <a:pt x="197069" y="302086"/>
                  </a:lnTo>
                  <a:lnTo>
                    <a:pt x="134277" y="305727"/>
                  </a:lnTo>
                  <a:lnTo>
                    <a:pt x="81038" y="305727"/>
                  </a:lnTo>
                  <a:lnTo>
                    <a:pt x="81038" y="490905"/>
                  </a:lnTo>
                  <a:lnTo>
                    <a:pt x="0" y="490905"/>
                  </a:lnTo>
                  <a:lnTo>
                    <a:pt x="0" y="0"/>
                  </a:lnTo>
                  <a:close/>
                </a:path>
              </a:pathLst>
            </a:custGeom>
            <a:ln w="22097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70831" y="4912093"/>
              <a:ext cx="81280" cy="491490"/>
            </a:xfrm>
            <a:custGeom>
              <a:avLst/>
              <a:gdLst/>
              <a:ahLst/>
              <a:cxnLst/>
              <a:rect l="l" t="t" r="r" b="b"/>
              <a:pathLst>
                <a:path w="81279" h="491489">
                  <a:moveTo>
                    <a:pt x="81038" y="0"/>
                  </a:moveTo>
                  <a:lnTo>
                    <a:pt x="0" y="0"/>
                  </a:lnTo>
                  <a:lnTo>
                    <a:pt x="0" y="490905"/>
                  </a:lnTo>
                  <a:lnTo>
                    <a:pt x="81038" y="490905"/>
                  </a:lnTo>
                  <a:lnTo>
                    <a:pt x="81038" y="0"/>
                  </a:lnTo>
                  <a:close/>
                </a:path>
              </a:pathLst>
            </a:custGeom>
            <a:solidFill>
              <a:srgbClr val="37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70831" y="4912093"/>
              <a:ext cx="81280" cy="491490"/>
            </a:xfrm>
            <a:custGeom>
              <a:avLst/>
              <a:gdLst/>
              <a:ahLst/>
              <a:cxnLst/>
              <a:rect l="l" t="t" r="r" b="b"/>
              <a:pathLst>
                <a:path w="81279" h="491489">
                  <a:moveTo>
                    <a:pt x="0" y="0"/>
                  </a:moveTo>
                  <a:lnTo>
                    <a:pt x="81038" y="0"/>
                  </a:lnTo>
                  <a:lnTo>
                    <a:pt x="81038" y="490905"/>
                  </a:lnTo>
                  <a:lnTo>
                    <a:pt x="0" y="490905"/>
                  </a:lnTo>
                  <a:lnTo>
                    <a:pt x="0" y="0"/>
                  </a:lnTo>
                  <a:close/>
                </a:path>
              </a:pathLst>
            </a:custGeom>
            <a:ln w="22098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4959657" y="4892672"/>
            <a:ext cx="2614930" cy="666115"/>
            <a:chOff x="4959657" y="4892672"/>
            <a:chExt cx="2614930" cy="666115"/>
          </a:xfrm>
        </p:grpSpPr>
        <p:sp>
          <p:nvSpPr>
            <p:cNvPr id="19" name="object 19"/>
            <p:cNvSpPr/>
            <p:nvPr/>
          </p:nvSpPr>
          <p:spPr>
            <a:xfrm>
              <a:off x="4970706" y="4903721"/>
              <a:ext cx="719455" cy="508000"/>
            </a:xfrm>
            <a:custGeom>
              <a:avLst/>
              <a:gdLst/>
              <a:ahLst/>
              <a:cxnLst/>
              <a:rect l="l" t="t" r="r" b="b"/>
              <a:pathLst>
                <a:path w="719454" h="508000">
                  <a:moveTo>
                    <a:pt x="496709" y="143662"/>
                  </a:moveTo>
                  <a:lnTo>
                    <a:pt x="415963" y="143662"/>
                  </a:lnTo>
                  <a:lnTo>
                    <a:pt x="534136" y="499287"/>
                  </a:lnTo>
                  <a:lnTo>
                    <a:pt x="602780" y="499287"/>
                  </a:lnTo>
                  <a:lnTo>
                    <a:pt x="639884" y="385762"/>
                  </a:lnTo>
                  <a:lnTo>
                    <a:pt x="567829" y="385762"/>
                  </a:lnTo>
                  <a:lnTo>
                    <a:pt x="551776" y="325196"/>
                  </a:lnTo>
                  <a:lnTo>
                    <a:pt x="496709" y="143662"/>
                  </a:lnTo>
                  <a:close/>
                </a:path>
                <a:path w="719454" h="508000">
                  <a:moveTo>
                    <a:pt x="719010" y="143662"/>
                  </a:moveTo>
                  <a:lnTo>
                    <a:pt x="639991" y="143662"/>
                  </a:lnTo>
                  <a:lnTo>
                    <a:pt x="584133" y="325196"/>
                  </a:lnTo>
                  <a:lnTo>
                    <a:pt x="567829" y="385762"/>
                  </a:lnTo>
                  <a:lnTo>
                    <a:pt x="639884" y="385762"/>
                  </a:lnTo>
                  <a:lnTo>
                    <a:pt x="719010" y="143662"/>
                  </a:lnTo>
                  <a:close/>
                </a:path>
                <a:path w="719454" h="508000">
                  <a:moveTo>
                    <a:pt x="195237" y="0"/>
                  </a:moveTo>
                  <a:lnTo>
                    <a:pt x="140066" y="6951"/>
                  </a:lnTo>
                  <a:lnTo>
                    <a:pt x="93764" y="27800"/>
                  </a:lnTo>
                  <a:lnTo>
                    <a:pt x="55884" y="62834"/>
                  </a:lnTo>
                  <a:lnTo>
                    <a:pt x="25958" y="112356"/>
                  </a:lnTo>
                  <a:lnTo>
                    <a:pt x="6492" y="176857"/>
                  </a:lnTo>
                  <a:lnTo>
                    <a:pt x="1623" y="214916"/>
                  </a:lnTo>
                  <a:lnTo>
                    <a:pt x="116" y="253834"/>
                  </a:lnTo>
                  <a:lnTo>
                    <a:pt x="0" y="256844"/>
                  </a:lnTo>
                  <a:lnTo>
                    <a:pt x="3475" y="312080"/>
                  </a:lnTo>
                  <a:lnTo>
                    <a:pt x="3600" y="314066"/>
                  </a:lnTo>
                  <a:lnTo>
                    <a:pt x="14401" y="364840"/>
                  </a:lnTo>
                  <a:lnTo>
                    <a:pt x="32404" y="409169"/>
                  </a:lnTo>
                  <a:lnTo>
                    <a:pt x="57607" y="447052"/>
                  </a:lnTo>
                  <a:lnTo>
                    <a:pt x="85189" y="473565"/>
                  </a:lnTo>
                  <a:lnTo>
                    <a:pt x="154169" y="503868"/>
                  </a:lnTo>
                  <a:lnTo>
                    <a:pt x="195567" y="507657"/>
                  </a:lnTo>
                  <a:lnTo>
                    <a:pt x="236233" y="503868"/>
                  </a:lnTo>
                  <a:lnTo>
                    <a:pt x="236542" y="503868"/>
                  </a:lnTo>
                  <a:lnTo>
                    <a:pt x="273254" y="492339"/>
                  </a:lnTo>
                  <a:lnTo>
                    <a:pt x="305314" y="473190"/>
                  </a:lnTo>
                  <a:lnTo>
                    <a:pt x="332854" y="446379"/>
                  </a:lnTo>
                  <a:lnTo>
                    <a:pt x="348391" y="422935"/>
                  </a:lnTo>
                  <a:lnTo>
                    <a:pt x="195732" y="422935"/>
                  </a:lnTo>
                  <a:lnTo>
                    <a:pt x="173067" y="420308"/>
                  </a:lnTo>
                  <a:lnTo>
                    <a:pt x="172940" y="420308"/>
                  </a:lnTo>
                  <a:lnTo>
                    <a:pt x="152186" y="412429"/>
                  </a:lnTo>
                  <a:lnTo>
                    <a:pt x="115912" y="380580"/>
                  </a:lnTo>
                  <a:lnTo>
                    <a:pt x="91767" y="327628"/>
                  </a:lnTo>
                  <a:lnTo>
                    <a:pt x="83735" y="253834"/>
                  </a:lnTo>
                  <a:lnTo>
                    <a:pt x="83798" y="251828"/>
                  </a:lnTo>
                  <a:lnTo>
                    <a:pt x="85581" y="214916"/>
                  </a:lnTo>
                  <a:lnTo>
                    <a:pt x="85668" y="213122"/>
                  </a:lnTo>
                  <a:lnTo>
                    <a:pt x="101265" y="149337"/>
                  </a:lnTo>
                  <a:lnTo>
                    <a:pt x="131656" y="107894"/>
                  </a:lnTo>
                  <a:lnTo>
                    <a:pt x="172070" y="87296"/>
                  </a:lnTo>
                  <a:lnTo>
                    <a:pt x="195732" y="84721"/>
                  </a:lnTo>
                  <a:lnTo>
                    <a:pt x="348274" y="84721"/>
                  </a:lnTo>
                  <a:lnTo>
                    <a:pt x="336041" y="65976"/>
                  </a:lnTo>
                  <a:lnTo>
                    <a:pt x="306838" y="37113"/>
                  </a:lnTo>
                  <a:lnTo>
                    <a:pt x="273635" y="16495"/>
                  </a:lnTo>
                  <a:lnTo>
                    <a:pt x="236434" y="4124"/>
                  </a:lnTo>
                  <a:lnTo>
                    <a:pt x="195237" y="0"/>
                  </a:lnTo>
                  <a:close/>
                </a:path>
                <a:path w="719454" h="508000">
                  <a:moveTo>
                    <a:pt x="348274" y="84721"/>
                  </a:moveTo>
                  <a:lnTo>
                    <a:pt x="195732" y="84721"/>
                  </a:lnTo>
                  <a:lnTo>
                    <a:pt x="219550" y="87296"/>
                  </a:lnTo>
                  <a:lnTo>
                    <a:pt x="219423" y="87296"/>
                  </a:lnTo>
                  <a:lnTo>
                    <a:pt x="259531" y="107706"/>
                  </a:lnTo>
                  <a:lnTo>
                    <a:pt x="289480" y="148790"/>
                  </a:lnTo>
                  <a:lnTo>
                    <a:pt x="304824" y="211913"/>
                  </a:lnTo>
                  <a:lnTo>
                    <a:pt x="306743" y="251828"/>
                  </a:lnTo>
                  <a:lnTo>
                    <a:pt x="304771" y="292542"/>
                  </a:lnTo>
                  <a:lnTo>
                    <a:pt x="289120" y="356751"/>
                  </a:lnTo>
                  <a:lnTo>
                    <a:pt x="258431" y="399296"/>
                  </a:lnTo>
                  <a:lnTo>
                    <a:pt x="218687" y="420308"/>
                  </a:lnTo>
                  <a:lnTo>
                    <a:pt x="195732" y="422935"/>
                  </a:lnTo>
                  <a:lnTo>
                    <a:pt x="348391" y="422935"/>
                  </a:lnTo>
                  <a:lnTo>
                    <a:pt x="358057" y="408350"/>
                  </a:lnTo>
                  <a:lnTo>
                    <a:pt x="376059" y="363585"/>
                  </a:lnTo>
                  <a:lnTo>
                    <a:pt x="386861" y="312080"/>
                  </a:lnTo>
                  <a:lnTo>
                    <a:pt x="390461" y="253834"/>
                  </a:lnTo>
                  <a:lnTo>
                    <a:pt x="387059" y="196382"/>
                  </a:lnTo>
                  <a:lnTo>
                    <a:pt x="376853" y="145923"/>
                  </a:lnTo>
                  <a:lnTo>
                    <a:pt x="359846" y="102455"/>
                  </a:lnTo>
                  <a:lnTo>
                    <a:pt x="348274" y="84721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0706" y="4903721"/>
              <a:ext cx="719455" cy="508000"/>
            </a:xfrm>
            <a:custGeom>
              <a:avLst/>
              <a:gdLst/>
              <a:ahLst/>
              <a:cxnLst/>
              <a:rect l="l" t="t" r="r" b="b"/>
              <a:pathLst>
                <a:path w="719454" h="508000">
                  <a:moveTo>
                    <a:pt x="415963" y="143662"/>
                  </a:moveTo>
                  <a:lnTo>
                    <a:pt x="496709" y="143662"/>
                  </a:lnTo>
                  <a:lnTo>
                    <a:pt x="551776" y="325196"/>
                  </a:lnTo>
                  <a:lnTo>
                    <a:pt x="567829" y="385762"/>
                  </a:lnTo>
                  <a:lnTo>
                    <a:pt x="584136" y="325183"/>
                  </a:lnTo>
                  <a:lnTo>
                    <a:pt x="639991" y="143662"/>
                  </a:lnTo>
                  <a:lnTo>
                    <a:pt x="719010" y="143662"/>
                  </a:lnTo>
                  <a:lnTo>
                    <a:pt x="602780" y="499287"/>
                  </a:lnTo>
                  <a:lnTo>
                    <a:pt x="534136" y="499287"/>
                  </a:lnTo>
                  <a:lnTo>
                    <a:pt x="415963" y="143662"/>
                  </a:lnTo>
                  <a:close/>
                </a:path>
                <a:path w="719454" h="508000">
                  <a:moveTo>
                    <a:pt x="195732" y="84721"/>
                  </a:moveTo>
                  <a:lnTo>
                    <a:pt x="150710" y="95019"/>
                  </a:lnTo>
                  <a:lnTo>
                    <a:pt x="114909" y="125920"/>
                  </a:lnTo>
                  <a:lnTo>
                    <a:pt x="91517" y="178404"/>
                  </a:lnTo>
                  <a:lnTo>
                    <a:pt x="83718" y="253492"/>
                  </a:lnTo>
                  <a:lnTo>
                    <a:pt x="85730" y="293209"/>
                  </a:lnTo>
                  <a:lnTo>
                    <a:pt x="101827" y="356751"/>
                  </a:lnTo>
                  <a:lnTo>
                    <a:pt x="132974" y="399109"/>
                  </a:lnTo>
                  <a:lnTo>
                    <a:pt x="172884" y="420287"/>
                  </a:lnTo>
                  <a:lnTo>
                    <a:pt x="195732" y="422935"/>
                  </a:lnTo>
                  <a:lnTo>
                    <a:pt x="218687" y="420308"/>
                  </a:lnTo>
                  <a:lnTo>
                    <a:pt x="258431" y="399296"/>
                  </a:lnTo>
                  <a:lnTo>
                    <a:pt x="289008" y="357084"/>
                  </a:lnTo>
                  <a:lnTo>
                    <a:pt x="304771" y="292542"/>
                  </a:lnTo>
                  <a:lnTo>
                    <a:pt x="306743" y="251828"/>
                  </a:lnTo>
                  <a:lnTo>
                    <a:pt x="304824" y="211913"/>
                  </a:lnTo>
                  <a:lnTo>
                    <a:pt x="289480" y="148790"/>
                  </a:lnTo>
                  <a:lnTo>
                    <a:pt x="259531" y="107706"/>
                  </a:lnTo>
                  <a:lnTo>
                    <a:pt x="219368" y="87276"/>
                  </a:lnTo>
                  <a:lnTo>
                    <a:pt x="195732" y="84721"/>
                  </a:lnTo>
                  <a:close/>
                </a:path>
                <a:path w="719454" h="508000">
                  <a:moveTo>
                    <a:pt x="195237" y="0"/>
                  </a:moveTo>
                  <a:lnTo>
                    <a:pt x="236434" y="4124"/>
                  </a:lnTo>
                  <a:lnTo>
                    <a:pt x="273635" y="16495"/>
                  </a:lnTo>
                  <a:lnTo>
                    <a:pt x="306838" y="37113"/>
                  </a:lnTo>
                  <a:lnTo>
                    <a:pt x="336041" y="65976"/>
                  </a:lnTo>
                  <a:lnTo>
                    <a:pt x="359846" y="102455"/>
                  </a:lnTo>
                  <a:lnTo>
                    <a:pt x="376853" y="145923"/>
                  </a:lnTo>
                  <a:lnTo>
                    <a:pt x="387059" y="196382"/>
                  </a:lnTo>
                  <a:lnTo>
                    <a:pt x="390461" y="253834"/>
                  </a:lnTo>
                  <a:lnTo>
                    <a:pt x="386861" y="312080"/>
                  </a:lnTo>
                  <a:lnTo>
                    <a:pt x="376059" y="363585"/>
                  </a:lnTo>
                  <a:lnTo>
                    <a:pt x="358057" y="408350"/>
                  </a:lnTo>
                  <a:lnTo>
                    <a:pt x="332854" y="446379"/>
                  </a:lnTo>
                  <a:lnTo>
                    <a:pt x="305314" y="473190"/>
                  </a:lnTo>
                  <a:lnTo>
                    <a:pt x="236672" y="503827"/>
                  </a:lnTo>
                  <a:lnTo>
                    <a:pt x="195567" y="507657"/>
                  </a:lnTo>
                  <a:lnTo>
                    <a:pt x="154169" y="503868"/>
                  </a:lnTo>
                  <a:lnTo>
                    <a:pt x="117376" y="492504"/>
                  </a:lnTo>
                  <a:lnTo>
                    <a:pt x="57607" y="447052"/>
                  </a:lnTo>
                  <a:lnTo>
                    <a:pt x="32404" y="409169"/>
                  </a:lnTo>
                  <a:lnTo>
                    <a:pt x="14401" y="364840"/>
                  </a:lnTo>
                  <a:lnTo>
                    <a:pt x="3600" y="314066"/>
                  </a:lnTo>
                  <a:lnTo>
                    <a:pt x="0" y="256844"/>
                  </a:lnTo>
                  <a:lnTo>
                    <a:pt x="1623" y="214916"/>
                  </a:lnTo>
                  <a:lnTo>
                    <a:pt x="6492" y="176857"/>
                  </a:lnTo>
                  <a:lnTo>
                    <a:pt x="25958" y="112356"/>
                  </a:lnTo>
                  <a:lnTo>
                    <a:pt x="55884" y="62834"/>
                  </a:lnTo>
                  <a:lnTo>
                    <a:pt x="93764" y="27800"/>
                  </a:lnTo>
                  <a:lnTo>
                    <a:pt x="140066" y="6951"/>
                  </a:lnTo>
                  <a:lnTo>
                    <a:pt x="195237" y="0"/>
                  </a:lnTo>
                  <a:close/>
                </a:path>
              </a:pathLst>
            </a:custGeom>
            <a:ln w="22098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14152" y="5039011"/>
              <a:ext cx="520700" cy="372745"/>
            </a:xfrm>
            <a:custGeom>
              <a:avLst/>
              <a:gdLst/>
              <a:ahLst/>
              <a:cxnLst/>
              <a:rect l="l" t="t" r="r" b="b"/>
              <a:pathLst>
                <a:path w="520700" h="372745">
                  <a:moveTo>
                    <a:pt x="133616" y="0"/>
                  </a:moveTo>
                  <a:lnTo>
                    <a:pt x="106200" y="2893"/>
                  </a:lnTo>
                  <a:lnTo>
                    <a:pt x="106610" y="2893"/>
                  </a:lnTo>
                  <a:lnTo>
                    <a:pt x="82551" y="11323"/>
                  </a:lnTo>
                  <a:lnTo>
                    <a:pt x="41859" y="45288"/>
                  </a:lnTo>
                  <a:lnTo>
                    <a:pt x="10466" y="107857"/>
                  </a:lnTo>
                  <a:lnTo>
                    <a:pt x="2616" y="145807"/>
                  </a:lnTo>
                  <a:lnTo>
                    <a:pt x="0" y="188201"/>
                  </a:lnTo>
                  <a:lnTo>
                    <a:pt x="2599" y="230968"/>
                  </a:lnTo>
                  <a:lnTo>
                    <a:pt x="10398" y="268706"/>
                  </a:lnTo>
                  <a:lnTo>
                    <a:pt x="41579" y="329095"/>
                  </a:lnTo>
                  <a:lnTo>
                    <a:pt x="84158" y="361549"/>
                  </a:lnTo>
                  <a:lnTo>
                    <a:pt x="141490" y="372363"/>
                  </a:lnTo>
                  <a:lnTo>
                    <a:pt x="163915" y="370742"/>
                  </a:lnTo>
                  <a:lnTo>
                    <a:pt x="203478" y="357769"/>
                  </a:lnTo>
                  <a:lnTo>
                    <a:pt x="235814" y="331716"/>
                  </a:lnTo>
                  <a:lnTo>
                    <a:pt x="254685" y="302044"/>
                  </a:lnTo>
                  <a:lnTo>
                    <a:pt x="142176" y="302044"/>
                  </a:lnTo>
                  <a:lnTo>
                    <a:pt x="129715" y="300595"/>
                  </a:lnTo>
                  <a:lnTo>
                    <a:pt x="98005" y="278853"/>
                  </a:lnTo>
                  <a:lnTo>
                    <a:pt x="80467" y="233287"/>
                  </a:lnTo>
                  <a:lnTo>
                    <a:pt x="79032" y="213309"/>
                  </a:lnTo>
                  <a:lnTo>
                    <a:pt x="272249" y="213309"/>
                  </a:lnTo>
                  <a:lnTo>
                    <a:pt x="272580" y="202577"/>
                  </a:lnTo>
                  <a:lnTo>
                    <a:pt x="270113" y="155714"/>
                  </a:lnTo>
                  <a:lnTo>
                    <a:pt x="80365" y="155714"/>
                  </a:lnTo>
                  <a:lnTo>
                    <a:pt x="81289" y="136969"/>
                  </a:lnTo>
                  <a:lnTo>
                    <a:pt x="97116" y="93852"/>
                  </a:lnTo>
                  <a:lnTo>
                    <a:pt x="138302" y="71996"/>
                  </a:lnTo>
                  <a:lnTo>
                    <a:pt x="247233" y="71996"/>
                  </a:lnTo>
                  <a:lnTo>
                    <a:pt x="231724" y="46278"/>
                  </a:lnTo>
                  <a:lnTo>
                    <a:pt x="212283" y="26033"/>
                  </a:lnTo>
                  <a:lnTo>
                    <a:pt x="189452" y="11571"/>
                  </a:lnTo>
                  <a:lnTo>
                    <a:pt x="163229" y="2893"/>
                  </a:lnTo>
                  <a:lnTo>
                    <a:pt x="133616" y="0"/>
                  </a:lnTo>
                  <a:close/>
                </a:path>
                <a:path w="520700" h="372745">
                  <a:moveTo>
                    <a:pt x="191884" y="251142"/>
                  </a:moveTo>
                  <a:lnTo>
                    <a:pt x="184113" y="273411"/>
                  </a:lnTo>
                  <a:lnTo>
                    <a:pt x="173240" y="289318"/>
                  </a:lnTo>
                  <a:lnTo>
                    <a:pt x="159262" y="298862"/>
                  </a:lnTo>
                  <a:lnTo>
                    <a:pt x="142176" y="302044"/>
                  </a:lnTo>
                  <a:lnTo>
                    <a:pt x="254685" y="302044"/>
                  </a:lnTo>
                  <a:lnTo>
                    <a:pt x="259784" y="291950"/>
                  </a:lnTo>
                  <a:lnTo>
                    <a:pt x="268566" y="266890"/>
                  </a:lnTo>
                  <a:lnTo>
                    <a:pt x="191884" y="251142"/>
                  </a:lnTo>
                  <a:close/>
                </a:path>
                <a:path w="520700" h="372745">
                  <a:moveTo>
                    <a:pt x="247233" y="71996"/>
                  </a:moveTo>
                  <a:lnTo>
                    <a:pt x="138302" y="71996"/>
                  </a:lnTo>
                  <a:lnTo>
                    <a:pt x="149903" y="73362"/>
                  </a:lnTo>
                  <a:lnTo>
                    <a:pt x="149596" y="73362"/>
                  </a:lnTo>
                  <a:lnTo>
                    <a:pt x="185542" y="104811"/>
                  </a:lnTo>
                  <a:lnTo>
                    <a:pt x="195772" y="154069"/>
                  </a:lnTo>
                  <a:lnTo>
                    <a:pt x="195897" y="155714"/>
                  </a:lnTo>
                  <a:lnTo>
                    <a:pt x="270113" y="155714"/>
                  </a:lnTo>
                  <a:lnTo>
                    <a:pt x="270027" y="154069"/>
                  </a:lnTo>
                  <a:lnTo>
                    <a:pt x="262367" y="111850"/>
                  </a:lnTo>
                  <a:lnTo>
                    <a:pt x="249600" y="75920"/>
                  </a:lnTo>
                  <a:lnTo>
                    <a:pt x="247233" y="71996"/>
                  </a:lnTo>
                  <a:close/>
                </a:path>
                <a:path w="520700" h="372745">
                  <a:moveTo>
                    <a:pt x="403174" y="8369"/>
                  </a:moveTo>
                  <a:lnTo>
                    <a:pt x="331508" y="8369"/>
                  </a:lnTo>
                  <a:lnTo>
                    <a:pt x="331508" y="363994"/>
                  </a:lnTo>
                  <a:lnTo>
                    <a:pt x="408863" y="363994"/>
                  </a:lnTo>
                  <a:lnTo>
                    <a:pt x="408863" y="254025"/>
                  </a:lnTo>
                  <a:lnTo>
                    <a:pt x="409199" y="215556"/>
                  </a:lnTo>
                  <a:lnTo>
                    <a:pt x="411880" y="158229"/>
                  </a:lnTo>
                  <a:lnTo>
                    <a:pt x="421297" y="113006"/>
                  </a:lnTo>
                  <a:lnTo>
                    <a:pt x="452304" y="85134"/>
                  </a:lnTo>
                  <a:lnTo>
                    <a:pt x="460095" y="84391"/>
                  </a:lnTo>
                  <a:lnTo>
                    <a:pt x="500788" y="84391"/>
                  </a:lnTo>
                  <a:lnTo>
                    <a:pt x="508267" y="58940"/>
                  </a:lnTo>
                  <a:lnTo>
                    <a:pt x="403174" y="58940"/>
                  </a:lnTo>
                  <a:lnTo>
                    <a:pt x="403174" y="8369"/>
                  </a:lnTo>
                  <a:close/>
                </a:path>
                <a:path w="520700" h="372745">
                  <a:moveTo>
                    <a:pt x="500788" y="84391"/>
                  </a:moveTo>
                  <a:lnTo>
                    <a:pt x="460095" y="84391"/>
                  </a:lnTo>
                  <a:lnTo>
                    <a:pt x="468763" y="85353"/>
                  </a:lnTo>
                  <a:lnTo>
                    <a:pt x="477680" y="88239"/>
                  </a:lnTo>
                  <a:lnTo>
                    <a:pt x="486847" y="93049"/>
                  </a:lnTo>
                  <a:lnTo>
                    <a:pt x="496265" y="99783"/>
                  </a:lnTo>
                  <a:lnTo>
                    <a:pt x="500788" y="84391"/>
                  </a:lnTo>
                  <a:close/>
                </a:path>
                <a:path w="520700" h="372745">
                  <a:moveTo>
                    <a:pt x="469811" y="0"/>
                  </a:moveTo>
                  <a:lnTo>
                    <a:pt x="428630" y="19066"/>
                  </a:lnTo>
                  <a:lnTo>
                    <a:pt x="403174" y="58940"/>
                  </a:lnTo>
                  <a:lnTo>
                    <a:pt x="508267" y="58940"/>
                  </a:lnTo>
                  <a:lnTo>
                    <a:pt x="520369" y="17754"/>
                  </a:lnTo>
                  <a:lnTo>
                    <a:pt x="508173" y="9986"/>
                  </a:lnTo>
                  <a:lnTo>
                    <a:pt x="495680" y="4438"/>
                  </a:lnTo>
                  <a:lnTo>
                    <a:pt x="482893" y="1109"/>
                  </a:lnTo>
                  <a:lnTo>
                    <a:pt x="46981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783469" y="5099959"/>
              <a:ext cx="137629" cy="1058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714152" y="5039011"/>
              <a:ext cx="520700" cy="372745"/>
            </a:xfrm>
            <a:custGeom>
              <a:avLst/>
              <a:gdLst/>
              <a:ahLst/>
              <a:cxnLst/>
              <a:rect l="l" t="t" r="r" b="b"/>
              <a:pathLst>
                <a:path w="520700" h="372745">
                  <a:moveTo>
                    <a:pt x="469811" y="0"/>
                  </a:moveTo>
                  <a:lnTo>
                    <a:pt x="482893" y="1109"/>
                  </a:lnTo>
                  <a:lnTo>
                    <a:pt x="495680" y="4438"/>
                  </a:lnTo>
                  <a:lnTo>
                    <a:pt x="508173" y="9986"/>
                  </a:lnTo>
                  <a:lnTo>
                    <a:pt x="520369" y="17754"/>
                  </a:lnTo>
                  <a:lnTo>
                    <a:pt x="496265" y="99783"/>
                  </a:lnTo>
                  <a:lnTo>
                    <a:pt x="486847" y="93049"/>
                  </a:lnTo>
                  <a:lnTo>
                    <a:pt x="477680" y="88239"/>
                  </a:lnTo>
                  <a:lnTo>
                    <a:pt x="468763" y="85353"/>
                  </a:lnTo>
                  <a:lnTo>
                    <a:pt x="460095" y="84391"/>
                  </a:lnTo>
                  <a:lnTo>
                    <a:pt x="452304" y="85134"/>
                  </a:lnTo>
                  <a:lnTo>
                    <a:pt x="421297" y="113006"/>
                  </a:lnTo>
                  <a:lnTo>
                    <a:pt x="411880" y="158229"/>
                  </a:lnTo>
                  <a:lnTo>
                    <a:pt x="409199" y="215556"/>
                  </a:lnTo>
                  <a:lnTo>
                    <a:pt x="408863" y="254025"/>
                  </a:lnTo>
                  <a:lnTo>
                    <a:pt x="408863" y="363994"/>
                  </a:lnTo>
                  <a:lnTo>
                    <a:pt x="331508" y="363994"/>
                  </a:lnTo>
                  <a:lnTo>
                    <a:pt x="331508" y="8369"/>
                  </a:lnTo>
                  <a:lnTo>
                    <a:pt x="403174" y="8369"/>
                  </a:lnTo>
                  <a:lnTo>
                    <a:pt x="403174" y="58940"/>
                  </a:lnTo>
                  <a:lnTo>
                    <a:pt x="412142" y="42674"/>
                  </a:lnTo>
                  <a:lnTo>
                    <a:pt x="436156" y="11722"/>
                  </a:lnTo>
                  <a:lnTo>
                    <a:pt x="460550" y="733"/>
                  </a:lnTo>
                  <a:lnTo>
                    <a:pt x="469811" y="0"/>
                  </a:lnTo>
                  <a:close/>
                </a:path>
                <a:path w="520700" h="372745">
                  <a:moveTo>
                    <a:pt x="133616" y="0"/>
                  </a:moveTo>
                  <a:lnTo>
                    <a:pt x="189452" y="11571"/>
                  </a:lnTo>
                  <a:lnTo>
                    <a:pt x="231724" y="46278"/>
                  </a:lnTo>
                  <a:lnTo>
                    <a:pt x="262367" y="111850"/>
                  </a:lnTo>
                  <a:lnTo>
                    <a:pt x="270027" y="154069"/>
                  </a:lnTo>
                  <a:lnTo>
                    <a:pt x="272580" y="202577"/>
                  </a:lnTo>
                  <a:lnTo>
                    <a:pt x="272249" y="213309"/>
                  </a:lnTo>
                  <a:lnTo>
                    <a:pt x="79032" y="213309"/>
                  </a:lnTo>
                  <a:lnTo>
                    <a:pt x="80467" y="233287"/>
                  </a:lnTo>
                  <a:lnTo>
                    <a:pt x="98005" y="278853"/>
                  </a:lnTo>
                  <a:lnTo>
                    <a:pt x="129715" y="300595"/>
                  </a:lnTo>
                  <a:lnTo>
                    <a:pt x="142176" y="302044"/>
                  </a:lnTo>
                  <a:lnTo>
                    <a:pt x="159262" y="298862"/>
                  </a:lnTo>
                  <a:lnTo>
                    <a:pt x="173240" y="289318"/>
                  </a:lnTo>
                  <a:lnTo>
                    <a:pt x="184113" y="273411"/>
                  </a:lnTo>
                  <a:lnTo>
                    <a:pt x="191884" y="251142"/>
                  </a:lnTo>
                  <a:lnTo>
                    <a:pt x="268566" y="266890"/>
                  </a:lnTo>
                  <a:lnTo>
                    <a:pt x="248867" y="313559"/>
                  </a:lnTo>
                  <a:lnTo>
                    <a:pt x="220624" y="346417"/>
                  </a:lnTo>
                  <a:lnTo>
                    <a:pt x="184577" y="365877"/>
                  </a:lnTo>
                  <a:lnTo>
                    <a:pt x="141490" y="372363"/>
                  </a:lnTo>
                  <a:lnTo>
                    <a:pt x="110979" y="369660"/>
                  </a:lnTo>
                  <a:lnTo>
                    <a:pt x="61025" y="348028"/>
                  </a:lnTo>
                  <a:lnTo>
                    <a:pt x="23392" y="301415"/>
                  </a:lnTo>
                  <a:lnTo>
                    <a:pt x="2599" y="230968"/>
                  </a:lnTo>
                  <a:lnTo>
                    <a:pt x="0" y="188201"/>
                  </a:lnTo>
                  <a:lnTo>
                    <a:pt x="2616" y="145807"/>
                  </a:lnTo>
                  <a:lnTo>
                    <a:pt x="10466" y="107857"/>
                  </a:lnTo>
                  <a:lnTo>
                    <a:pt x="41859" y="45288"/>
                  </a:lnTo>
                  <a:lnTo>
                    <a:pt x="82551" y="11323"/>
                  </a:lnTo>
                  <a:lnTo>
                    <a:pt x="106786" y="2831"/>
                  </a:lnTo>
                  <a:lnTo>
                    <a:pt x="133616" y="0"/>
                  </a:lnTo>
                  <a:close/>
                </a:path>
              </a:pathLst>
            </a:custGeom>
            <a:ln w="22098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40589" y="4912093"/>
              <a:ext cx="417195" cy="499745"/>
            </a:xfrm>
            <a:custGeom>
              <a:avLst/>
              <a:gdLst/>
              <a:ahLst/>
              <a:cxnLst/>
              <a:rect l="l" t="t" r="r" b="b"/>
              <a:pathLst>
                <a:path w="417195" h="499745">
                  <a:moveTo>
                    <a:pt x="416890" y="135293"/>
                  </a:moveTo>
                  <a:lnTo>
                    <a:pt x="339534" y="135293"/>
                  </a:lnTo>
                  <a:lnTo>
                    <a:pt x="339534" y="490918"/>
                  </a:lnTo>
                  <a:lnTo>
                    <a:pt x="416890" y="490918"/>
                  </a:lnTo>
                  <a:lnTo>
                    <a:pt x="416890" y="135293"/>
                  </a:lnTo>
                  <a:close/>
                </a:path>
                <a:path w="417195" h="499745">
                  <a:moveTo>
                    <a:pt x="77343" y="375386"/>
                  </a:moveTo>
                  <a:lnTo>
                    <a:pt x="0" y="389788"/>
                  </a:lnTo>
                  <a:lnTo>
                    <a:pt x="7173" y="414827"/>
                  </a:lnTo>
                  <a:lnTo>
                    <a:pt x="7215" y="414974"/>
                  </a:lnTo>
                  <a:lnTo>
                    <a:pt x="30818" y="455744"/>
                  </a:lnTo>
                  <a:lnTo>
                    <a:pt x="66420" y="483557"/>
                  </a:lnTo>
                  <a:lnTo>
                    <a:pt x="112635" y="497539"/>
                  </a:lnTo>
                  <a:lnTo>
                    <a:pt x="139636" y="499287"/>
                  </a:lnTo>
                  <a:lnTo>
                    <a:pt x="169090" y="497194"/>
                  </a:lnTo>
                  <a:lnTo>
                    <a:pt x="217896" y="480444"/>
                  </a:lnTo>
                  <a:lnTo>
                    <a:pt x="252700" y="447899"/>
                  </a:lnTo>
                  <a:lnTo>
                    <a:pt x="261792" y="431304"/>
                  </a:lnTo>
                  <a:lnTo>
                    <a:pt x="139636" y="431304"/>
                  </a:lnTo>
                  <a:lnTo>
                    <a:pt x="116149" y="427811"/>
                  </a:lnTo>
                  <a:lnTo>
                    <a:pt x="97940" y="417328"/>
                  </a:lnTo>
                  <a:lnTo>
                    <a:pt x="85006" y="399854"/>
                  </a:lnTo>
                  <a:lnTo>
                    <a:pt x="77343" y="375386"/>
                  </a:lnTo>
                  <a:close/>
                </a:path>
                <a:path w="417195" h="499745">
                  <a:moveTo>
                    <a:pt x="133603" y="126923"/>
                  </a:moveTo>
                  <a:lnTo>
                    <a:pt x="80781" y="134391"/>
                  </a:lnTo>
                  <a:lnTo>
                    <a:pt x="42189" y="156794"/>
                  </a:lnTo>
                  <a:lnTo>
                    <a:pt x="18575" y="191616"/>
                  </a:lnTo>
                  <a:lnTo>
                    <a:pt x="10706" y="236334"/>
                  </a:lnTo>
                  <a:lnTo>
                    <a:pt x="12715" y="259851"/>
                  </a:lnTo>
                  <a:lnTo>
                    <a:pt x="28794" y="298952"/>
                  </a:lnTo>
                  <a:lnTo>
                    <a:pt x="60078" y="326106"/>
                  </a:lnTo>
                  <a:lnTo>
                    <a:pt x="120481" y="350156"/>
                  </a:lnTo>
                  <a:lnTo>
                    <a:pt x="163664" y="362635"/>
                  </a:lnTo>
                  <a:lnTo>
                    <a:pt x="172298" y="365247"/>
                  </a:lnTo>
                  <a:lnTo>
                    <a:pt x="194881" y="384962"/>
                  </a:lnTo>
                  <a:lnTo>
                    <a:pt x="194881" y="392785"/>
                  </a:lnTo>
                  <a:lnTo>
                    <a:pt x="194137" y="399854"/>
                  </a:lnTo>
                  <a:lnTo>
                    <a:pt x="194024" y="400929"/>
                  </a:lnTo>
                  <a:lnTo>
                    <a:pt x="163909" y="428626"/>
                  </a:lnTo>
                  <a:lnTo>
                    <a:pt x="139636" y="431304"/>
                  </a:lnTo>
                  <a:lnTo>
                    <a:pt x="261792" y="431304"/>
                  </a:lnTo>
                  <a:lnTo>
                    <a:pt x="263706" y="427811"/>
                  </a:lnTo>
                  <a:lnTo>
                    <a:pt x="270359" y="405347"/>
                  </a:lnTo>
                  <a:lnTo>
                    <a:pt x="272567" y="380682"/>
                  </a:lnTo>
                  <a:lnTo>
                    <a:pt x="271143" y="360301"/>
                  </a:lnTo>
                  <a:lnTo>
                    <a:pt x="249758" y="311988"/>
                  </a:lnTo>
                  <a:lnTo>
                    <a:pt x="216250" y="288062"/>
                  </a:lnTo>
                  <a:lnTo>
                    <a:pt x="162026" y="267881"/>
                  </a:lnTo>
                  <a:lnTo>
                    <a:pt x="136149" y="260260"/>
                  </a:lnTo>
                  <a:lnTo>
                    <a:pt x="116089" y="253668"/>
                  </a:lnTo>
                  <a:lnTo>
                    <a:pt x="101845" y="248101"/>
                  </a:lnTo>
                  <a:lnTo>
                    <a:pt x="93421" y="243560"/>
                  </a:lnTo>
                  <a:lnTo>
                    <a:pt x="86055" y="238417"/>
                  </a:lnTo>
                  <a:lnTo>
                    <a:pt x="82372" y="231927"/>
                  </a:lnTo>
                  <a:lnTo>
                    <a:pt x="82372" y="215366"/>
                  </a:lnTo>
                  <a:lnTo>
                    <a:pt x="121738" y="195078"/>
                  </a:lnTo>
                  <a:lnTo>
                    <a:pt x="134950" y="194563"/>
                  </a:lnTo>
                  <a:lnTo>
                    <a:pt x="253783" y="194563"/>
                  </a:lnTo>
                  <a:lnTo>
                    <a:pt x="246037" y="178277"/>
                  </a:lnTo>
                  <a:lnTo>
                    <a:pt x="220675" y="149186"/>
                  </a:lnTo>
                  <a:lnTo>
                    <a:pt x="184002" y="132487"/>
                  </a:lnTo>
                  <a:lnTo>
                    <a:pt x="160519" y="128314"/>
                  </a:lnTo>
                  <a:lnTo>
                    <a:pt x="133603" y="126923"/>
                  </a:lnTo>
                  <a:close/>
                </a:path>
                <a:path w="417195" h="499745">
                  <a:moveTo>
                    <a:pt x="253783" y="194563"/>
                  </a:moveTo>
                  <a:lnTo>
                    <a:pt x="134950" y="194563"/>
                  </a:lnTo>
                  <a:lnTo>
                    <a:pt x="155333" y="197242"/>
                  </a:lnTo>
                  <a:lnTo>
                    <a:pt x="171280" y="205279"/>
                  </a:lnTo>
                  <a:lnTo>
                    <a:pt x="182790" y="218674"/>
                  </a:lnTo>
                  <a:lnTo>
                    <a:pt x="189864" y="237426"/>
                  </a:lnTo>
                  <a:lnTo>
                    <a:pt x="262521" y="221018"/>
                  </a:lnTo>
                  <a:lnTo>
                    <a:pt x="255390" y="197941"/>
                  </a:lnTo>
                  <a:lnTo>
                    <a:pt x="253783" y="194563"/>
                  </a:lnTo>
                  <a:close/>
                </a:path>
                <a:path w="417195" h="499745">
                  <a:moveTo>
                    <a:pt x="416890" y="0"/>
                  </a:moveTo>
                  <a:lnTo>
                    <a:pt x="339534" y="0"/>
                  </a:lnTo>
                  <a:lnTo>
                    <a:pt x="339534" y="87058"/>
                  </a:lnTo>
                  <a:lnTo>
                    <a:pt x="416890" y="87058"/>
                  </a:lnTo>
                  <a:lnTo>
                    <a:pt x="41689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240589" y="4912093"/>
              <a:ext cx="417195" cy="499745"/>
            </a:xfrm>
            <a:custGeom>
              <a:avLst/>
              <a:gdLst/>
              <a:ahLst/>
              <a:cxnLst/>
              <a:rect l="l" t="t" r="r" b="b"/>
              <a:pathLst>
                <a:path w="417195" h="499745">
                  <a:moveTo>
                    <a:pt x="339534" y="135293"/>
                  </a:moveTo>
                  <a:lnTo>
                    <a:pt x="416890" y="135293"/>
                  </a:lnTo>
                  <a:lnTo>
                    <a:pt x="416890" y="490918"/>
                  </a:lnTo>
                  <a:lnTo>
                    <a:pt x="339534" y="490918"/>
                  </a:lnTo>
                  <a:lnTo>
                    <a:pt x="339534" y="135293"/>
                  </a:lnTo>
                  <a:close/>
                </a:path>
                <a:path w="417195" h="499745">
                  <a:moveTo>
                    <a:pt x="133603" y="126923"/>
                  </a:moveTo>
                  <a:lnTo>
                    <a:pt x="184002" y="132487"/>
                  </a:lnTo>
                  <a:lnTo>
                    <a:pt x="220675" y="149186"/>
                  </a:lnTo>
                  <a:lnTo>
                    <a:pt x="246037" y="178277"/>
                  </a:lnTo>
                  <a:lnTo>
                    <a:pt x="262521" y="221018"/>
                  </a:lnTo>
                  <a:lnTo>
                    <a:pt x="189864" y="237426"/>
                  </a:lnTo>
                  <a:lnTo>
                    <a:pt x="182790" y="218674"/>
                  </a:lnTo>
                  <a:lnTo>
                    <a:pt x="171280" y="205279"/>
                  </a:lnTo>
                  <a:lnTo>
                    <a:pt x="155333" y="197242"/>
                  </a:lnTo>
                  <a:lnTo>
                    <a:pt x="134950" y="194563"/>
                  </a:lnTo>
                  <a:lnTo>
                    <a:pt x="121738" y="195078"/>
                  </a:lnTo>
                  <a:lnTo>
                    <a:pt x="82372" y="215366"/>
                  </a:lnTo>
                  <a:lnTo>
                    <a:pt x="82372" y="224091"/>
                  </a:lnTo>
                  <a:lnTo>
                    <a:pt x="82372" y="231927"/>
                  </a:lnTo>
                  <a:lnTo>
                    <a:pt x="116089" y="253668"/>
                  </a:lnTo>
                  <a:lnTo>
                    <a:pt x="162026" y="267881"/>
                  </a:lnTo>
                  <a:lnTo>
                    <a:pt x="191727" y="277503"/>
                  </a:lnTo>
                  <a:lnTo>
                    <a:pt x="235594" y="299558"/>
                  </a:lnTo>
                  <a:lnTo>
                    <a:pt x="266868" y="342058"/>
                  </a:lnTo>
                  <a:lnTo>
                    <a:pt x="272567" y="380682"/>
                  </a:lnTo>
                  <a:lnTo>
                    <a:pt x="270359" y="405347"/>
                  </a:lnTo>
                  <a:lnTo>
                    <a:pt x="252700" y="447899"/>
                  </a:lnTo>
                  <a:lnTo>
                    <a:pt x="217896" y="480444"/>
                  </a:lnTo>
                  <a:lnTo>
                    <a:pt x="169090" y="497194"/>
                  </a:lnTo>
                  <a:lnTo>
                    <a:pt x="139636" y="499287"/>
                  </a:lnTo>
                  <a:lnTo>
                    <a:pt x="112635" y="497539"/>
                  </a:lnTo>
                  <a:lnTo>
                    <a:pt x="66420" y="483557"/>
                  </a:lnTo>
                  <a:lnTo>
                    <a:pt x="30818" y="455744"/>
                  </a:lnTo>
                  <a:lnTo>
                    <a:pt x="7215" y="414974"/>
                  </a:lnTo>
                  <a:lnTo>
                    <a:pt x="0" y="389788"/>
                  </a:lnTo>
                  <a:lnTo>
                    <a:pt x="77343" y="375386"/>
                  </a:lnTo>
                  <a:lnTo>
                    <a:pt x="85006" y="399854"/>
                  </a:lnTo>
                  <a:lnTo>
                    <a:pt x="97940" y="417328"/>
                  </a:lnTo>
                  <a:lnTo>
                    <a:pt x="116149" y="427811"/>
                  </a:lnTo>
                  <a:lnTo>
                    <a:pt x="139636" y="431304"/>
                  </a:lnTo>
                  <a:lnTo>
                    <a:pt x="152652" y="430635"/>
                  </a:lnTo>
                  <a:lnTo>
                    <a:pt x="191450" y="408276"/>
                  </a:lnTo>
                  <a:lnTo>
                    <a:pt x="194881" y="392785"/>
                  </a:lnTo>
                  <a:lnTo>
                    <a:pt x="194881" y="384962"/>
                  </a:lnTo>
                  <a:lnTo>
                    <a:pt x="163664" y="362635"/>
                  </a:lnTo>
                  <a:lnTo>
                    <a:pt x="120481" y="350156"/>
                  </a:lnTo>
                  <a:lnTo>
                    <a:pt x="85952" y="337978"/>
                  </a:lnTo>
                  <a:lnTo>
                    <a:pt x="42862" y="314540"/>
                  </a:lnTo>
                  <a:lnTo>
                    <a:pt x="18745" y="280723"/>
                  </a:lnTo>
                  <a:lnTo>
                    <a:pt x="10706" y="236334"/>
                  </a:lnTo>
                  <a:lnTo>
                    <a:pt x="12673" y="212738"/>
                  </a:lnTo>
                  <a:lnTo>
                    <a:pt x="28413" y="172967"/>
                  </a:lnTo>
                  <a:lnTo>
                    <a:pt x="59705" y="143725"/>
                  </a:lnTo>
                  <a:lnTo>
                    <a:pt x="105415" y="128790"/>
                  </a:lnTo>
                  <a:lnTo>
                    <a:pt x="133603" y="126923"/>
                  </a:lnTo>
                  <a:close/>
                </a:path>
                <a:path w="417195" h="499745">
                  <a:moveTo>
                    <a:pt x="339534" y="0"/>
                  </a:moveTo>
                  <a:lnTo>
                    <a:pt x="416890" y="0"/>
                  </a:lnTo>
                  <a:lnTo>
                    <a:pt x="416890" y="87058"/>
                  </a:lnTo>
                  <a:lnTo>
                    <a:pt x="339534" y="87058"/>
                  </a:lnTo>
                  <a:lnTo>
                    <a:pt x="339534" y="0"/>
                  </a:lnTo>
                  <a:close/>
                </a:path>
              </a:pathLst>
            </a:custGeom>
            <a:ln w="22098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718922" y="4912100"/>
              <a:ext cx="626745" cy="635635"/>
            </a:xfrm>
            <a:custGeom>
              <a:avLst/>
              <a:gdLst/>
              <a:ahLst/>
              <a:cxnLst/>
              <a:rect l="l" t="t" r="r" b="b"/>
              <a:pathLst>
                <a:path w="626745" h="635635">
                  <a:moveTo>
                    <a:pt x="10045" y="514350"/>
                  </a:moveTo>
                  <a:lnTo>
                    <a:pt x="13855" y="557255"/>
                  </a:lnTo>
                  <a:lnTo>
                    <a:pt x="33753" y="596360"/>
                  </a:lnTo>
                  <a:lnTo>
                    <a:pt x="69316" y="622503"/>
                  </a:lnTo>
                  <a:lnTo>
                    <a:pt x="123253" y="634433"/>
                  </a:lnTo>
                  <a:lnTo>
                    <a:pt x="145999" y="635228"/>
                  </a:lnTo>
                  <a:lnTo>
                    <a:pt x="170540" y="634130"/>
                  </a:lnTo>
                  <a:lnTo>
                    <a:pt x="211141" y="625343"/>
                  </a:lnTo>
                  <a:lnTo>
                    <a:pt x="252698" y="595845"/>
                  </a:lnTo>
                  <a:lnTo>
                    <a:pt x="271300" y="563232"/>
                  </a:lnTo>
                  <a:lnTo>
                    <a:pt x="142989" y="563232"/>
                  </a:lnTo>
                  <a:lnTo>
                    <a:pt x="132683" y="562720"/>
                  </a:lnTo>
                  <a:lnTo>
                    <a:pt x="99970" y="536418"/>
                  </a:lnTo>
                  <a:lnTo>
                    <a:pt x="98450" y="527405"/>
                  </a:lnTo>
                  <a:lnTo>
                    <a:pt x="10045" y="514350"/>
                  </a:lnTo>
                  <a:close/>
                </a:path>
                <a:path w="626745" h="635635">
                  <a:moveTo>
                    <a:pt x="284632" y="433311"/>
                  </a:moveTo>
                  <a:lnTo>
                    <a:pt x="207276" y="433311"/>
                  </a:lnTo>
                  <a:lnTo>
                    <a:pt x="207228" y="487305"/>
                  </a:lnTo>
                  <a:lnTo>
                    <a:pt x="206900" y="501622"/>
                  </a:lnTo>
                  <a:lnTo>
                    <a:pt x="205854" y="514350"/>
                  </a:lnTo>
                  <a:lnTo>
                    <a:pt x="205771" y="515351"/>
                  </a:lnTo>
                  <a:lnTo>
                    <a:pt x="203946" y="526072"/>
                  </a:lnTo>
                  <a:lnTo>
                    <a:pt x="175477" y="558624"/>
                  </a:lnTo>
                  <a:lnTo>
                    <a:pt x="175343" y="558624"/>
                  </a:lnTo>
                  <a:lnTo>
                    <a:pt x="165858" y="561184"/>
                  </a:lnTo>
                  <a:lnTo>
                    <a:pt x="165724" y="561184"/>
                  </a:lnTo>
                  <a:lnTo>
                    <a:pt x="155038" y="562720"/>
                  </a:lnTo>
                  <a:lnTo>
                    <a:pt x="142989" y="563232"/>
                  </a:lnTo>
                  <a:lnTo>
                    <a:pt x="271300" y="563232"/>
                  </a:lnTo>
                  <a:lnTo>
                    <a:pt x="276724" y="545703"/>
                  </a:lnTo>
                  <a:lnTo>
                    <a:pt x="281117" y="520547"/>
                  </a:lnTo>
                  <a:lnTo>
                    <a:pt x="283685" y="490905"/>
                  </a:lnTo>
                  <a:lnTo>
                    <a:pt x="283801" y="488162"/>
                  </a:lnTo>
                  <a:lnTo>
                    <a:pt x="284531" y="458512"/>
                  </a:lnTo>
                  <a:lnTo>
                    <a:pt x="284632" y="433311"/>
                  </a:lnTo>
                  <a:close/>
                </a:path>
                <a:path w="626745" h="635635">
                  <a:moveTo>
                    <a:pt x="123228" y="126911"/>
                  </a:moveTo>
                  <a:lnTo>
                    <a:pt x="75806" y="138514"/>
                  </a:lnTo>
                  <a:lnTo>
                    <a:pt x="36004" y="173329"/>
                  </a:lnTo>
                  <a:lnTo>
                    <a:pt x="9001" y="230938"/>
                  </a:lnTo>
                  <a:lnTo>
                    <a:pt x="0" y="310921"/>
                  </a:lnTo>
                  <a:lnTo>
                    <a:pt x="2386" y="351602"/>
                  </a:lnTo>
                  <a:lnTo>
                    <a:pt x="21474" y="419643"/>
                  </a:lnTo>
                  <a:lnTo>
                    <a:pt x="55713" y="466211"/>
                  </a:lnTo>
                  <a:lnTo>
                    <a:pt x="96570" y="488162"/>
                  </a:lnTo>
                  <a:lnTo>
                    <a:pt x="119888" y="490905"/>
                  </a:lnTo>
                  <a:lnTo>
                    <a:pt x="131244" y="490115"/>
                  </a:lnTo>
                  <a:lnTo>
                    <a:pt x="132317" y="490115"/>
                  </a:lnTo>
                  <a:lnTo>
                    <a:pt x="168109" y="476504"/>
                  </a:lnTo>
                  <a:lnTo>
                    <a:pt x="198299" y="446812"/>
                  </a:lnTo>
                  <a:lnTo>
                    <a:pt x="207276" y="433311"/>
                  </a:lnTo>
                  <a:lnTo>
                    <a:pt x="284632" y="433311"/>
                  </a:lnTo>
                  <a:lnTo>
                    <a:pt x="284632" y="414896"/>
                  </a:lnTo>
                  <a:lnTo>
                    <a:pt x="141312" y="414896"/>
                  </a:lnTo>
                  <a:lnTo>
                    <a:pt x="128894" y="413260"/>
                  </a:lnTo>
                  <a:lnTo>
                    <a:pt x="97282" y="388734"/>
                  </a:lnTo>
                  <a:lnTo>
                    <a:pt x="83644" y="355030"/>
                  </a:lnTo>
                  <a:lnTo>
                    <a:pt x="83594" y="354863"/>
                  </a:lnTo>
                  <a:lnTo>
                    <a:pt x="80172" y="332141"/>
                  </a:lnTo>
                  <a:lnTo>
                    <a:pt x="79132" y="307911"/>
                  </a:lnTo>
                  <a:lnTo>
                    <a:pt x="79032" y="305562"/>
                  </a:lnTo>
                  <a:lnTo>
                    <a:pt x="80095" y="281884"/>
                  </a:lnTo>
                  <a:lnTo>
                    <a:pt x="80172" y="280156"/>
                  </a:lnTo>
                  <a:lnTo>
                    <a:pt x="89297" y="239909"/>
                  </a:lnTo>
                  <a:lnTo>
                    <a:pt x="117671" y="205573"/>
                  </a:lnTo>
                  <a:lnTo>
                    <a:pt x="117532" y="205573"/>
                  </a:lnTo>
                  <a:lnTo>
                    <a:pt x="129762" y="200574"/>
                  </a:lnTo>
                  <a:lnTo>
                    <a:pt x="129588" y="200574"/>
                  </a:lnTo>
                  <a:lnTo>
                    <a:pt x="142989" y="198907"/>
                  </a:lnTo>
                  <a:lnTo>
                    <a:pt x="284632" y="198907"/>
                  </a:lnTo>
                  <a:lnTo>
                    <a:pt x="284632" y="185178"/>
                  </a:lnTo>
                  <a:lnTo>
                    <a:pt x="212305" y="185178"/>
                  </a:lnTo>
                  <a:lnTo>
                    <a:pt x="203295" y="171524"/>
                  </a:lnTo>
                  <a:lnTo>
                    <a:pt x="172618" y="141478"/>
                  </a:lnTo>
                  <a:lnTo>
                    <a:pt x="136488" y="127820"/>
                  </a:lnTo>
                  <a:lnTo>
                    <a:pt x="123228" y="126911"/>
                  </a:lnTo>
                  <a:close/>
                </a:path>
                <a:path w="626745" h="635635">
                  <a:moveTo>
                    <a:pt x="284632" y="198907"/>
                  </a:moveTo>
                  <a:lnTo>
                    <a:pt x="142989" y="198907"/>
                  </a:lnTo>
                  <a:lnTo>
                    <a:pt x="156331" y="200574"/>
                  </a:lnTo>
                  <a:lnTo>
                    <a:pt x="168563" y="205573"/>
                  </a:lnTo>
                  <a:lnTo>
                    <a:pt x="197976" y="240712"/>
                  </a:lnTo>
                  <a:lnTo>
                    <a:pt x="207439" y="281884"/>
                  </a:lnTo>
                  <a:lnTo>
                    <a:pt x="208622" y="307911"/>
                  </a:lnTo>
                  <a:lnTo>
                    <a:pt x="207438" y="332141"/>
                  </a:lnTo>
                  <a:lnTo>
                    <a:pt x="207387" y="333188"/>
                  </a:lnTo>
                  <a:lnTo>
                    <a:pt x="197505" y="373435"/>
                  </a:lnTo>
                  <a:lnTo>
                    <a:pt x="166887" y="408354"/>
                  </a:lnTo>
                  <a:lnTo>
                    <a:pt x="141312" y="414896"/>
                  </a:lnTo>
                  <a:lnTo>
                    <a:pt x="284632" y="414896"/>
                  </a:lnTo>
                  <a:lnTo>
                    <a:pt x="284632" y="198907"/>
                  </a:lnTo>
                  <a:close/>
                </a:path>
                <a:path w="626745" h="635635">
                  <a:moveTo>
                    <a:pt x="284632" y="135280"/>
                  </a:moveTo>
                  <a:lnTo>
                    <a:pt x="212305" y="135280"/>
                  </a:lnTo>
                  <a:lnTo>
                    <a:pt x="212305" y="185178"/>
                  </a:lnTo>
                  <a:lnTo>
                    <a:pt x="284632" y="185178"/>
                  </a:lnTo>
                  <a:lnTo>
                    <a:pt x="284632" y="135280"/>
                  </a:lnTo>
                  <a:close/>
                </a:path>
                <a:path w="626745" h="635635">
                  <a:moveTo>
                    <a:pt x="438099" y="0"/>
                  </a:moveTo>
                  <a:lnTo>
                    <a:pt x="360743" y="0"/>
                  </a:lnTo>
                  <a:lnTo>
                    <a:pt x="360743" y="490905"/>
                  </a:lnTo>
                  <a:lnTo>
                    <a:pt x="438099" y="490905"/>
                  </a:lnTo>
                  <a:lnTo>
                    <a:pt x="438099" y="312559"/>
                  </a:lnTo>
                  <a:lnTo>
                    <a:pt x="439132" y="282315"/>
                  </a:lnTo>
                  <a:lnTo>
                    <a:pt x="447395" y="237477"/>
                  </a:lnTo>
                  <a:lnTo>
                    <a:pt x="474446" y="204900"/>
                  </a:lnTo>
                  <a:lnTo>
                    <a:pt x="500862" y="198907"/>
                  </a:lnTo>
                  <a:lnTo>
                    <a:pt x="619205" y="198907"/>
                  </a:lnTo>
                  <a:lnTo>
                    <a:pt x="618921" y="197624"/>
                  </a:lnTo>
                  <a:lnTo>
                    <a:pt x="613063" y="181662"/>
                  </a:lnTo>
                  <a:lnTo>
                    <a:pt x="612251" y="180149"/>
                  </a:lnTo>
                  <a:lnTo>
                    <a:pt x="438099" y="180149"/>
                  </a:lnTo>
                  <a:lnTo>
                    <a:pt x="438099" y="0"/>
                  </a:lnTo>
                  <a:close/>
                </a:path>
                <a:path w="626745" h="635635">
                  <a:moveTo>
                    <a:pt x="619205" y="198907"/>
                  </a:moveTo>
                  <a:lnTo>
                    <a:pt x="500862" y="198907"/>
                  </a:lnTo>
                  <a:lnTo>
                    <a:pt x="514939" y="200405"/>
                  </a:lnTo>
                  <a:lnTo>
                    <a:pt x="514164" y="200405"/>
                  </a:lnTo>
                  <a:lnTo>
                    <a:pt x="544238" y="232301"/>
                  </a:lnTo>
                  <a:lnTo>
                    <a:pt x="548410" y="273201"/>
                  </a:lnTo>
                  <a:lnTo>
                    <a:pt x="548932" y="302831"/>
                  </a:lnTo>
                  <a:lnTo>
                    <a:pt x="548932" y="490905"/>
                  </a:lnTo>
                  <a:lnTo>
                    <a:pt x="626287" y="490905"/>
                  </a:lnTo>
                  <a:lnTo>
                    <a:pt x="626287" y="282092"/>
                  </a:lnTo>
                  <a:lnTo>
                    <a:pt x="625875" y="257287"/>
                  </a:lnTo>
                  <a:lnTo>
                    <a:pt x="625828" y="254446"/>
                  </a:lnTo>
                  <a:lnTo>
                    <a:pt x="624515" y="232301"/>
                  </a:lnTo>
                  <a:lnTo>
                    <a:pt x="624447" y="231152"/>
                  </a:lnTo>
                  <a:lnTo>
                    <a:pt x="622168" y="212393"/>
                  </a:lnTo>
                  <a:lnTo>
                    <a:pt x="622146" y="212212"/>
                  </a:lnTo>
                  <a:lnTo>
                    <a:pt x="619205" y="198907"/>
                  </a:lnTo>
                  <a:close/>
                </a:path>
                <a:path w="626745" h="635635">
                  <a:moveTo>
                    <a:pt x="527164" y="126911"/>
                  </a:moveTo>
                  <a:lnTo>
                    <a:pt x="478777" y="140144"/>
                  </a:lnTo>
                  <a:lnTo>
                    <a:pt x="447530" y="167628"/>
                  </a:lnTo>
                  <a:lnTo>
                    <a:pt x="438099" y="180149"/>
                  </a:lnTo>
                  <a:lnTo>
                    <a:pt x="612251" y="180149"/>
                  </a:lnTo>
                  <a:lnTo>
                    <a:pt x="585431" y="145338"/>
                  </a:lnTo>
                  <a:lnTo>
                    <a:pt x="543871" y="128063"/>
                  </a:lnTo>
                  <a:lnTo>
                    <a:pt x="527164" y="12691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86905" y="5099959"/>
              <a:ext cx="151688" cy="23808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718922" y="4912100"/>
              <a:ext cx="626745" cy="635635"/>
            </a:xfrm>
            <a:custGeom>
              <a:avLst/>
              <a:gdLst/>
              <a:ahLst/>
              <a:cxnLst/>
              <a:rect l="l" t="t" r="r" b="b"/>
              <a:pathLst>
                <a:path w="626745" h="635635">
                  <a:moveTo>
                    <a:pt x="123228" y="126911"/>
                  </a:moveTo>
                  <a:lnTo>
                    <a:pt x="161186" y="135103"/>
                  </a:lnTo>
                  <a:lnTo>
                    <a:pt x="193676" y="159689"/>
                  </a:lnTo>
                  <a:lnTo>
                    <a:pt x="212305" y="185178"/>
                  </a:lnTo>
                  <a:lnTo>
                    <a:pt x="212305" y="135280"/>
                  </a:lnTo>
                  <a:lnTo>
                    <a:pt x="284632" y="135280"/>
                  </a:lnTo>
                  <a:lnTo>
                    <a:pt x="284632" y="454406"/>
                  </a:lnTo>
                  <a:lnTo>
                    <a:pt x="281117" y="520547"/>
                  </a:lnTo>
                  <a:lnTo>
                    <a:pt x="270573" y="565581"/>
                  </a:lnTo>
                  <a:lnTo>
                    <a:pt x="240901" y="607804"/>
                  </a:lnTo>
                  <a:lnTo>
                    <a:pt x="192254" y="630835"/>
                  </a:lnTo>
                  <a:lnTo>
                    <a:pt x="145999" y="635228"/>
                  </a:lnTo>
                  <a:lnTo>
                    <a:pt x="123253" y="634433"/>
                  </a:lnTo>
                  <a:lnTo>
                    <a:pt x="84911" y="628070"/>
                  </a:lnTo>
                  <a:lnTo>
                    <a:pt x="43915" y="606647"/>
                  </a:lnTo>
                  <a:lnTo>
                    <a:pt x="18618" y="571372"/>
                  </a:lnTo>
                  <a:lnTo>
                    <a:pt x="10045" y="526072"/>
                  </a:lnTo>
                  <a:lnTo>
                    <a:pt x="10045" y="514350"/>
                  </a:lnTo>
                  <a:lnTo>
                    <a:pt x="98450" y="527405"/>
                  </a:lnTo>
                  <a:lnTo>
                    <a:pt x="99970" y="536418"/>
                  </a:lnTo>
                  <a:lnTo>
                    <a:pt x="102512" y="544028"/>
                  </a:lnTo>
                  <a:lnTo>
                    <a:pt x="142989" y="563232"/>
                  </a:lnTo>
                  <a:lnTo>
                    <a:pt x="155107" y="562710"/>
                  </a:lnTo>
                  <a:lnTo>
                    <a:pt x="193968" y="546831"/>
                  </a:lnTo>
                  <a:lnTo>
                    <a:pt x="206900" y="501622"/>
                  </a:lnTo>
                  <a:lnTo>
                    <a:pt x="207276" y="485216"/>
                  </a:lnTo>
                  <a:lnTo>
                    <a:pt x="207276" y="433311"/>
                  </a:lnTo>
                  <a:lnTo>
                    <a:pt x="198299" y="446812"/>
                  </a:lnTo>
                  <a:lnTo>
                    <a:pt x="188779" y="458512"/>
                  </a:lnTo>
                  <a:lnTo>
                    <a:pt x="156930" y="482804"/>
                  </a:lnTo>
                  <a:lnTo>
                    <a:pt x="119888" y="490905"/>
                  </a:lnTo>
                  <a:lnTo>
                    <a:pt x="96570" y="488162"/>
                  </a:lnTo>
                  <a:lnTo>
                    <a:pt x="55713" y="466211"/>
                  </a:lnTo>
                  <a:lnTo>
                    <a:pt x="21474" y="419643"/>
                  </a:lnTo>
                  <a:lnTo>
                    <a:pt x="2386" y="351602"/>
                  </a:lnTo>
                  <a:lnTo>
                    <a:pt x="0" y="310921"/>
                  </a:lnTo>
                  <a:lnTo>
                    <a:pt x="2250" y="268132"/>
                  </a:lnTo>
                  <a:lnTo>
                    <a:pt x="20252" y="199337"/>
                  </a:lnTo>
                  <a:lnTo>
                    <a:pt x="54951" y="153019"/>
                  </a:lnTo>
                  <a:lnTo>
                    <a:pt x="98565" y="129811"/>
                  </a:lnTo>
                  <a:lnTo>
                    <a:pt x="123228" y="126911"/>
                  </a:lnTo>
                  <a:close/>
                </a:path>
                <a:path w="626745" h="635635">
                  <a:moveTo>
                    <a:pt x="360743" y="0"/>
                  </a:moveTo>
                  <a:lnTo>
                    <a:pt x="438099" y="0"/>
                  </a:lnTo>
                  <a:lnTo>
                    <a:pt x="438099" y="180149"/>
                  </a:lnTo>
                  <a:lnTo>
                    <a:pt x="447548" y="167605"/>
                  </a:lnTo>
                  <a:lnTo>
                    <a:pt x="478777" y="140144"/>
                  </a:lnTo>
                  <a:lnTo>
                    <a:pt x="527164" y="126911"/>
                  </a:lnTo>
                  <a:lnTo>
                    <a:pt x="543871" y="128063"/>
                  </a:lnTo>
                  <a:lnTo>
                    <a:pt x="585431" y="145338"/>
                  </a:lnTo>
                  <a:lnTo>
                    <a:pt x="613063" y="181662"/>
                  </a:lnTo>
                  <a:lnTo>
                    <a:pt x="624447" y="231152"/>
                  </a:lnTo>
                  <a:lnTo>
                    <a:pt x="626287" y="282092"/>
                  </a:lnTo>
                  <a:lnTo>
                    <a:pt x="626287" y="490905"/>
                  </a:lnTo>
                  <a:lnTo>
                    <a:pt x="548932" y="490905"/>
                  </a:lnTo>
                  <a:lnTo>
                    <a:pt x="548932" y="302831"/>
                  </a:lnTo>
                  <a:lnTo>
                    <a:pt x="548410" y="273201"/>
                  </a:lnTo>
                  <a:lnTo>
                    <a:pt x="544238" y="232301"/>
                  </a:lnTo>
                  <a:lnTo>
                    <a:pt x="513861" y="200290"/>
                  </a:lnTo>
                  <a:lnTo>
                    <a:pt x="500862" y="198907"/>
                  </a:lnTo>
                  <a:lnTo>
                    <a:pt x="486829" y="200405"/>
                  </a:lnTo>
                  <a:lnTo>
                    <a:pt x="454621" y="222885"/>
                  </a:lnTo>
                  <a:lnTo>
                    <a:pt x="439132" y="282315"/>
                  </a:lnTo>
                  <a:lnTo>
                    <a:pt x="438099" y="312559"/>
                  </a:lnTo>
                  <a:lnTo>
                    <a:pt x="438099" y="490905"/>
                  </a:lnTo>
                  <a:lnTo>
                    <a:pt x="360743" y="490905"/>
                  </a:lnTo>
                  <a:lnTo>
                    <a:pt x="360743" y="0"/>
                  </a:lnTo>
                  <a:close/>
                </a:path>
              </a:pathLst>
            </a:custGeom>
            <a:ln w="22098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391511" y="4921809"/>
              <a:ext cx="172085" cy="489584"/>
            </a:xfrm>
            <a:custGeom>
              <a:avLst/>
              <a:gdLst/>
              <a:ahLst/>
              <a:cxnLst/>
              <a:rect l="l" t="t" r="r" b="b"/>
              <a:pathLst>
                <a:path w="172084" h="489585">
                  <a:moveTo>
                    <a:pt x="112852" y="0"/>
                  </a:moveTo>
                  <a:lnTo>
                    <a:pt x="35496" y="54914"/>
                  </a:lnTo>
                  <a:lnTo>
                    <a:pt x="35496" y="125577"/>
                  </a:lnTo>
                  <a:lnTo>
                    <a:pt x="0" y="125577"/>
                  </a:lnTo>
                  <a:lnTo>
                    <a:pt x="0" y="200583"/>
                  </a:lnTo>
                  <a:lnTo>
                    <a:pt x="35496" y="200583"/>
                  </a:lnTo>
                  <a:lnTo>
                    <a:pt x="35496" y="355803"/>
                  </a:lnTo>
                  <a:lnTo>
                    <a:pt x="36668" y="405422"/>
                  </a:lnTo>
                  <a:lnTo>
                    <a:pt x="43933" y="447389"/>
                  </a:lnTo>
                  <a:lnTo>
                    <a:pt x="73565" y="481648"/>
                  </a:lnTo>
                  <a:lnTo>
                    <a:pt x="111175" y="489572"/>
                  </a:lnTo>
                  <a:lnTo>
                    <a:pt x="127649" y="488693"/>
                  </a:lnTo>
                  <a:lnTo>
                    <a:pt x="143241" y="486055"/>
                  </a:lnTo>
                  <a:lnTo>
                    <a:pt x="157954" y="481658"/>
                  </a:lnTo>
                  <a:lnTo>
                    <a:pt x="171792" y="475500"/>
                  </a:lnTo>
                  <a:lnTo>
                    <a:pt x="165087" y="402501"/>
                  </a:lnTo>
                  <a:lnTo>
                    <a:pt x="155631" y="406458"/>
                  </a:lnTo>
                  <a:lnTo>
                    <a:pt x="147343" y="409284"/>
                  </a:lnTo>
                  <a:lnTo>
                    <a:pt x="140225" y="410978"/>
                  </a:lnTo>
                  <a:lnTo>
                    <a:pt x="134277" y="411543"/>
                  </a:lnTo>
                  <a:lnTo>
                    <a:pt x="124688" y="411543"/>
                  </a:lnTo>
                  <a:lnTo>
                    <a:pt x="112999" y="364988"/>
                  </a:lnTo>
                  <a:lnTo>
                    <a:pt x="112852" y="344131"/>
                  </a:lnTo>
                  <a:lnTo>
                    <a:pt x="112852" y="200583"/>
                  </a:lnTo>
                  <a:lnTo>
                    <a:pt x="165430" y="200583"/>
                  </a:lnTo>
                  <a:lnTo>
                    <a:pt x="165430" y="125577"/>
                  </a:lnTo>
                  <a:lnTo>
                    <a:pt x="112852" y="125577"/>
                  </a:lnTo>
                  <a:lnTo>
                    <a:pt x="112852" y="0"/>
                  </a:lnTo>
                  <a:close/>
                </a:path>
              </a:pathLst>
            </a:custGeom>
            <a:solidFill>
              <a:srgbClr val="3742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91511" y="4921809"/>
              <a:ext cx="172085" cy="489584"/>
            </a:xfrm>
            <a:custGeom>
              <a:avLst/>
              <a:gdLst/>
              <a:ahLst/>
              <a:cxnLst/>
              <a:rect l="l" t="t" r="r" b="b"/>
              <a:pathLst>
                <a:path w="172084" h="489585">
                  <a:moveTo>
                    <a:pt x="112852" y="0"/>
                  </a:moveTo>
                  <a:lnTo>
                    <a:pt x="112852" y="125577"/>
                  </a:lnTo>
                  <a:lnTo>
                    <a:pt x="165430" y="125577"/>
                  </a:lnTo>
                  <a:lnTo>
                    <a:pt x="165430" y="200583"/>
                  </a:lnTo>
                  <a:lnTo>
                    <a:pt x="112852" y="200583"/>
                  </a:lnTo>
                  <a:lnTo>
                    <a:pt x="112852" y="344131"/>
                  </a:lnTo>
                  <a:lnTo>
                    <a:pt x="114175" y="391991"/>
                  </a:lnTo>
                  <a:lnTo>
                    <a:pt x="124688" y="411543"/>
                  </a:lnTo>
                  <a:lnTo>
                    <a:pt x="134277" y="411543"/>
                  </a:lnTo>
                  <a:lnTo>
                    <a:pt x="140225" y="410978"/>
                  </a:lnTo>
                  <a:lnTo>
                    <a:pt x="147343" y="409284"/>
                  </a:lnTo>
                  <a:lnTo>
                    <a:pt x="155631" y="406458"/>
                  </a:lnTo>
                  <a:lnTo>
                    <a:pt x="165087" y="402501"/>
                  </a:lnTo>
                  <a:lnTo>
                    <a:pt x="171792" y="475500"/>
                  </a:lnTo>
                  <a:lnTo>
                    <a:pt x="157954" y="481658"/>
                  </a:lnTo>
                  <a:lnTo>
                    <a:pt x="143241" y="486055"/>
                  </a:lnTo>
                  <a:lnTo>
                    <a:pt x="127649" y="488693"/>
                  </a:lnTo>
                  <a:lnTo>
                    <a:pt x="111175" y="489572"/>
                  </a:lnTo>
                  <a:lnTo>
                    <a:pt x="97173" y="488691"/>
                  </a:lnTo>
                  <a:lnTo>
                    <a:pt x="55820" y="467672"/>
                  </a:lnTo>
                  <a:lnTo>
                    <a:pt x="38132" y="422686"/>
                  </a:lnTo>
                  <a:lnTo>
                    <a:pt x="35789" y="383128"/>
                  </a:lnTo>
                  <a:lnTo>
                    <a:pt x="35496" y="355803"/>
                  </a:lnTo>
                  <a:lnTo>
                    <a:pt x="35496" y="200583"/>
                  </a:lnTo>
                  <a:lnTo>
                    <a:pt x="0" y="200583"/>
                  </a:lnTo>
                  <a:lnTo>
                    <a:pt x="0" y="125577"/>
                  </a:lnTo>
                  <a:lnTo>
                    <a:pt x="35496" y="125577"/>
                  </a:lnTo>
                  <a:lnTo>
                    <a:pt x="35496" y="54914"/>
                  </a:lnTo>
                  <a:lnTo>
                    <a:pt x="112852" y="0"/>
                  </a:lnTo>
                  <a:close/>
                </a:path>
              </a:pathLst>
            </a:custGeom>
            <a:ln w="22098">
              <a:solidFill>
                <a:srgbClr val="6DCEB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04" y="34216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156" y="6194297"/>
            <a:ext cx="2195321" cy="5829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845" y="274301"/>
            <a:ext cx="275526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0" dirty="0">
                <a:latin typeface="Arial Narrow" panose="020B0606020202030204" pitchFamily="34" charset="0"/>
              </a:rPr>
              <a:t>Quality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6844" y="1408445"/>
            <a:ext cx="10823156" cy="4854534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415"/>
              </a:spcBef>
              <a:buSzPct val="93750"/>
              <a:buFont typeface="Arial"/>
              <a:buChar char="•"/>
              <a:tabLst>
                <a:tab pos="219710" algn="l"/>
              </a:tabLst>
            </a:pP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Data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is</a:t>
            </a:r>
            <a:r>
              <a:rPr sz="2400" spc="11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output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of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clinical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trials.</a:t>
            </a:r>
            <a:endParaRPr sz="2400" dirty="0">
              <a:latin typeface="Arial Narrow"/>
              <a:cs typeface="Arial Narrow"/>
            </a:endParaRPr>
          </a:p>
          <a:p>
            <a:pPr marL="219075" marR="5080" indent="-207010">
              <a:lnSpc>
                <a:spcPts val="2800"/>
              </a:lnSpc>
              <a:spcBef>
                <a:spcPts val="1470"/>
              </a:spcBef>
              <a:buSzPct val="93750"/>
              <a:buFont typeface="Arial"/>
              <a:buChar char="•"/>
              <a:tabLst>
                <a:tab pos="220345" algn="l"/>
              </a:tabLst>
            </a:pP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Critical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ensuring</a:t>
            </a:r>
            <a:r>
              <a:rPr sz="2400" spc="14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data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follows</a:t>
            </a:r>
            <a:r>
              <a:rPr sz="2400" spc="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ALCOA</a:t>
            </a:r>
            <a:r>
              <a:rPr sz="2400" spc="1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standards,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GCP,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and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Division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5,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Site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SOPs, </a:t>
            </a:r>
            <a:r>
              <a:rPr sz="2400" spc="-20" dirty="0" err="1">
                <a:solidFill>
                  <a:srgbClr val="374249"/>
                </a:solidFill>
                <a:latin typeface="Arial Narrow"/>
                <a:cs typeface="Arial Narrow"/>
              </a:rPr>
              <a:t>etc</a:t>
            </a:r>
            <a:r>
              <a:rPr sz="2400" spc="-20" dirty="0">
                <a:solidFill>
                  <a:srgbClr val="374249"/>
                </a:solidFill>
                <a:latin typeface="Arial Narrow"/>
                <a:cs typeface="Arial Narrow"/>
              </a:rPr>
              <a:t>…</a:t>
            </a:r>
            <a:endParaRPr sz="2400" dirty="0">
              <a:latin typeface="Arial Narrow"/>
              <a:cs typeface="Arial Narrow"/>
            </a:endParaRPr>
          </a:p>
          <a:p>
            <a:pPr marL="219075" marR="725170" indent="-207010">
              <a:lnSpc>
                <a:spcPts val="2790"/>
              </a:lnSpc>
              <a:spcBef>
                <a:spcPts val="1400"/>
              </a:spcBef>
              <a:buSzPct val="93750"/>
              <a:buFont typeface="Arial"/>
              <a:buChar char="•"/>
              <a:tabLst>
                <a:tab pos="220345" algn="l"/>
              </a:tabLst>
            </a:pP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Important</a:t>
            </a:r>
            <a:r>
              <a:rPr sz="24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for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data</a:t>
            </a:r>
            <a:r>
              <a:rPr sz="24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be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entered</a:t>
            </a:r>
            <a:r>
              <a:rPr sz="24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in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sponsor’s</a:t>
            </a:r>
            <a:r>
              <a:rPr sz="2400" spc="16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database</a:t>
            </a:r>
            <a:r>
              <a:rPr sz="24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and</a:t>
            </a:r>
            <a:r>
              <a:rPr sz="24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queries</a:t>
            </a:r>
            <a:r>
              <a:rPr sz="24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answered 	promptly.</a:t>
            </a:r>
            <a:endParaRPr sz="2400" dirty="0">
              <a:latin typeface="Arial Narrow"/>
              <a:cs typeface="Arial Narrow"/>
            </a:endParaRPr>
          </a:p>
          <a:p>
            <a:pPr marL="219075" marR="303530" indent="-207010">
              <a:lnSpc>
                <a:spcPts val="2800"/>
              </a:lnSpc>
              <a:spcBef>
                <a:spcPts val="1395"/>
              </a:spcBef>
              <a:buSzPct val="93750"/>
              <a:buFont typeface="Arial"/>
              <a:buChar char="•"/>
              <a:tabLst>
                <a:tab pos="220345" algn="l"/>
                <a:tab pos="3891915" algn="l"/>
              </a:tabLst>
            </a:pP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When</a:t>
            </a:r>
            <a:r>
              <a:rPr sz="24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sponsor</a:t>
            </a:r>
            <a:r>
              <a:rPr sz="24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notes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quality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issues,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these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need</a:t>
            </a:r>
            <a:r>
              <a:rPr sz="2400" spc="14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be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corrected</a:t>
            </a:r>
            <a:r>
              <a:rPr sz="24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and</a:t>
            </a:r>
            <a:r>
              <a:rPr sz="24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issue 	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needs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400" spc="11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be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resolved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promptly.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	Regulators</a:t>
            </a:r>
            <a:r>
              <a:rPr sz="2400" spc="20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expect</a:t>
            </a:r>
            <a:r>
              <a:rPr sz="2400" spc="20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this!</a:t>
            </a:r>
            <a:endParaRPr sz="2400" dirty="0">
              <a:latin typeface="Arial Narrow"/>
              <a:cs typeface="Arial Narrow"/>
            </a:endParaRPr>
          </a:p>
          <a:p>
            <a:pPr marL="219075" marR="74295" indent="-207010">
              <a:lnSpc>
                <a:spcPts val="2790"/>
              </a:lnSpc>
              <a:spcBef>
                <a:spcPts val="1400"/>
              </a:spcBef>
              <a:buSzPct val="93750"/>
              <a:buFont typeface="Arial"/>
              <a:buChar char="•"/>
              <a:tabLst>
                <a:tab pos="220345" algn="l"/>
              </a:tabLst>
            </a:pP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4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principal</a:t>
            </a:r>
            <a:r>
              <a:rPr sz="2400" spc="1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investigator</a:t>
            </a:r>
            <a:r>
              <a:rPr sz="2400" spc="17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needs</a:t>
            </a:r>
            <a:r>
              <a:rPr sz="2400" spc="1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4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be</a:t>
            </a:r>
            <a:r>
              <a:rPr sz="2400" spc="16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thoroughly</a:t>
            </a:r>
            <a:r>
              <a:rPr sz="24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familiar</a:t>
            </a:r>
            <a:r>
              <a:rPr sz="2400" spc="16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with</a:t>
            </a:r>
            <a:r>
              <a:rPr sz="24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protocol,</a:t>
            </a:r>
            <a:r>
              <a:rPr sz="24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investigator 	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brochure,</a:t>
            </a:r>
            <a:r>
              <a:rPr sz="2400" spc="17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and</a:t>
            </a:r>
            <a:r>
              <a:rPr sz="2400" spc="17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complete</a:t>
            </a:r>
            <a:r>
              <a:rPr sz="24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sponsor</a:t>
            </a:r>
            <a:r>
              <a:rPr sz="2400" spc="17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trainings.</a:t>
            </a:r>
            <a:endParaRPr sz="2400" dirty="0">
              <a:latin typeface="Arial Narrow"/>
              <a:cs typeface="Arial Narrow"/>
            </a:endParaRPr>
          </a:p>
          <a:p>
            <a:pPr marL="219710" indent="-207010">
              <a:lnSpc>
                <a:spcPct val="100000"/>
              </a:lnSpc>
              <a:spcBef>
                <a:spcPts val="1235"/>
              </a:spcBef>
              <a:buSzPct val="93750"/>
              <a:buFont typeface="Arial"/>
              <a:buChar char="•"/>
              <a:tabLst>
                <a:tab pos="219710" algn="l"/>
              </a:tabLst>
            </a:pP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Assess</a:t>
            </a:r>
            <a:r>
              <a:rPr sz="24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SAE/AEs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and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labs</a:t>
            </a:r>
            <a:r>
              <a:rPr sz="24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in</a:t>
            </a:r>
            <a:r>
              <a:rPr sz="24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a</a:t>
            </a:r>
            <a:r>
              <a:rPr sz="24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dirty="0">
                <a:solidFill>
                  <a:srgbClr val="374249"/>
                </a:solidFill>
                <a:latin typeface="Arial Narrow"/>
                <a:cs typeface="Arial Narrow"/>
              </a:rPr>
              <a:t>timely</a:t>
            </a:r>
            <a:r>
              <a:rPr sz="24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manner.</a:t>
            </a:r>
            <a:endParaRPr sz="2400" dirty="0">
              <a:latin typeface="Arial Narrow"/>
              <a:cs typeface="Arial Narrow"/>
            </a:endParaRPr>
          </a:p>
          <a:p>
            <a:pPr marL="219710" indent="-207010">
              <a:lnSpc>
                <a:spcPct val="100000"/>
              </a:lnSpc>
              <a:spcBef>
                <a:spcPts val="1315"/>
              </a:spcBef>
              <a:buSzPct val="93750"/>
              <a:buFont typeface="Arial"/>
              <a:buChar char="•"/>
              <a:tabLst>
                <a:tab pos="219710" algn="l"/>
              </a:tabLst>
            </a:pPr>
            <a:r>
              <a:rPr sz="2400" spc="-10" dirty="0">
                <a:solidFill>
                  <a:srgbClr val="374249"/>
                </a:solidFill>
                <a:latin typeface="Arial Narrow"/>
                <a:cs typeface="Arial Narrow"/>
              </a:rPr>
              <a:t>Resourcing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568627" y="6418595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04" y="34216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156" y="6194297"/>
            <a:ext cx="2195321" cy="5829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845" y="274301"/>
            <a:ext cx="473583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5" dirty="0">
                <a:latin typeface="Arial Narrow" panose="020B0606020202030204" pitchFamily="34" charset="0"/>
              </a:rPr>
              <a:t>Recruitment</a:t>
            </a:r>
          </a:p>
        </p:txBody>
      </p:sp>
      <p:sp>
        <p:nvSpPr>
          <p:cNvPr id="5" name="object 5"/>
          <p:cNvSpPr/>
          <p:nvPr/>
        </p:nvSpPr>
        <p:spPr>
          <a:xfrm>
            <a:off x="631102" y="3866007"/>
            <a:ext cx="53975" cy="53975"/>
          </a:xfrm>
          <a:custGeom>
            <a:avLst/>
            <a:gdLst/>
            <a:ahLst/>
            <a:cxnLst/>
            <a:rect l="l" t="t" r="r" b="b"/>
            <a:pathLst>
              <a:path w="53975" h="53975">
                <a:moveTo>
                  <a:pt x="34251" y="0"/>
                </a:moveTo>
                <a:lnTo>
                  <a:pt x="19481" y="0"/>
                </a:lnTo>
                <a:lnTo>
                  <a:pt x="13169" y="2616"/>
                </a:lnTo>
                <a:lnTo>
                  <a:pt x="2628" y="13068"/>
                </a:lnTo>
                <a:lnTo>
                  <a:pt x="0" y="19405"/>
                </a:lnTo>
                <a:lnTo>
                  <a:pt x="0" y="26822"/>
                </a:lnTo>
                <a:lnTo>
                  <a:pt x="0" y="34239"/>
                </a:lnTo>
                <a:lnTo>
                  <a:pt x="2628" y="40589"/>
                </a:lnTo>
                <a:lnTo>
                  <a:pt x="13169" y="51117"/>
                </a:lnTo>
                <a:lnTo>
                  <a:pt x="19481" y="53759"/>
                </a:lnTo>
                <a:lnTo>
                  <a:pt x="34251" y="53759"/>
                </a:lnTo>
                <a:lnTo>
                  <a:pt x="40601" y="51117"/>
                </a:lnTo>
                <a:lnTo>
                  <a:pt x="51130" y="40589"/>
                </a:lnTo>
                <a:lnTo>
                  <a:pt x="53759" y="34239"/>
                </a:lnTo>
                <a:lnTo>
                  <a:pt x="53759" y="19405"/>
                </a:lnTo>
                <a:lnTo>
                  <a:pt x="51130" y="13068"/>
                </a:lnTo>
                <a:lnTo>
                  <a:pt x="40601" y="2616"/>
                </a:lnTo>
                <a:lnTo>
                  <a:pt x="34251" y="0"/>
                </a:lnTo>
                <a:close/>
              </a:path>
            </a:pathLst>
          </a:custGeom>
          <a:solidFill>
            <a:srgbClr val="FF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6053" y="3802425"/>
            <a:ext cx="1688731" cy="21465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99642" y="1648547"/>
            <a:ext cx="5806656" cy="44242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marR="403860" indent="-208279">
              <a:lnSpc>
                <a:spcPct val="100000"/>
              </a:lnSpc>
              <a:spcBef>
                <a:spcPts val="100"/>
              </a:spcBef>
              <a:buSzPct val="94444"/>
              <a:buFont typeface="Arial"/>
              <a:buChar char="•"/>
              <a:tabLst>
                <a:tab pos="233045" algn="l"/>
              </a:tabLst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One</a:t>
            </a:r>
            <a:r>
              <a:rPr sz="20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of</a:t>
            </a:r>
            <a:r>
              <a:rPr sz="20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000" spc="16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biggest</a:t>
            </a:r>
            <a:r>
              <a:rPr sz="2000" spc="16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challenges</a:t>
            </a:r>
            <a:r>
              <a:rPr sz="2000" spc="14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in</a:t>
            </a:r>
            <a:r>
              <a:rPr sz="20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clinical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trials.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Delays</a:t>
            </a:r>
            <a:r>
              <a:rPr sz="20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changing</a:t>
            </a:r>
            <a:r>
              <a:rPr sz="2000" spc="21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20" dirty="0">
                <a:solidFill>
                  <a:srgbClr val="374249"/>
                </a:solidFill>
                <a:latin typeface="Arial Narrow"/>
                <a:cs typeface="Arial Narrow"/>
              </a:rPr>
              <a:t>SOC.</a:t>
            </a:r>
            <a:endParaRPr sz="2000" dirty="0">
              <a:latin typeface="Arial Narrow"/>
              <a:cs typeface="Arial Narrow"/>
            </a:endParaRPr>
          </a:p>
          <a:p>
            <a:pPr marL="233045" indent="-207645">
              <a:lnSpc>
                <a:spcPct val="100000"/>
              </a:lnSpc>
              <a:spcBef>
                <a:spcPts val="1395"/>
              </a:spcBef>
              <a:buSzPct val="94444"/>
              <a:buFont typeface="Arial"/>
              <a:buChar char="•"/>
              <a:tabLst>
                <a:tab pos="233045" algn="l"/>
              </a:tabLst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20%</a:t>
            </a:r>
            <a:r>
              <a:rPr sz="20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of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sites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tend</a:t>
            </a:r>
            <a:r>
              <a:rPr sz="20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0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recruit</a:t>
            </a:r>
            <a:r>
              <a:rPr sz="2000" spc="10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80%</a:t>
            </a:r>
            <a:r>
              <a:rPr sz="20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of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patients.</a:t>
            </a:r>
            <a:r>
              <a:rPr sz="2000" spc="-15" baseline="25462" dirty="0">
                <a:solidFill>
                  <a:srgbClr val="374249"/>
                </a:solidFill>
                <a:latin typeface="Arial Narrow"/>
                <a:cs typeface="Arial Narrow"/>
              </a:rPr>
              <a:t>1</a:t>
            </a:r>
            <a:endParaRPr sz="2000" baseline="25462" dirty="0">
              <a:latin typeface="Arial Narrow"/>
              <a:cs typeface="Arial Narrow"/>
            </a:endParaRPr>
          </a:p>
          <a:p>
            <a:pPr marL="233045" marR="31750" indent="-208279">
              <a:lnSpc>
                <a:spcPct val="100000"/>
              </a:lnSpc>
              <a:spcBef>
                <a:spcPts val="1405"/>
              </a:spcBef>
              <a:buSzPct val="94444"/>
              <a:buFont typeface="Arial"/>
              <a:buChar char="•"/>
              <a:tabLst>
                <a:tab pos="233045" algn="l"/>
              </a:tabLst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Do</a:t>
            </a:r>
            <a:r>
              <a:rPr sz="2000" spc="11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not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over</a:t>
            </a:r>
            <a:r>
              <a:rPr sz="20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commit</a:t>
            </a:r>
            <a:r>
              <a:rPr sz="2000" spc="10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trial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and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only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accept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trials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for</a:t>
            </a:r>
            <a:r>
              <a:rPr sz="2000" spc="10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which</a:t>
            </a:r>
            <a:r>
              <a:rPr sz="2000" spc="10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you</a:t>
            </a:r>
            <a:r>
              <a:rPr sz="2000" spc="11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will</a:t>
            </a:r>
            <a:r>
              <a:rPr sz="2000" spc="10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be</a:t>
            </a:r>
            <a:r>
              <a:rPr sz="2000" spc="10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able</a:t>
            </a:r>
            <a:r>
              <a:rPr sz="2000" spc="10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0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recruit.</a:t>
            </a:r>
            <a:endParaRPr sz="2000" dirty="0">
              <a:latin typeface="Arial Narrow"/>
              <a:cs typeface="Arial Narrow"/>
            </a:endParaRPr>
          </a:p>
          <a:p>
            <a:pPr marL="233045" marR="185420" indent="1773555">
              <a:lnSpc>
                <a:spcPct val="100000"/>
              </a:lnSpc>
              <a:spcBef>
                <a:spcPts val="1400"/>
              </a:spcBef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When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0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sponsor</a:t>
            </a:r>
            <a:r>
              <a:rPr sz="20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comes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374249"/>
                </a:solidFill>
                <a:latin typeface="Arial Narrow"/>
                <a:cs typeface="Arial Narrow"/>
              </a:rPr>
              <a:t>to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you</a:t>
            </a:r>
            <a:r>
              <a:rPr sz="20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with</a:t>
            </a:r>
            <a:r>
              <a:rPr sz="2000" spc="1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</a:t>
            </a:r>
            <a:r>
              <a:rPr sz="20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study</a:t>
            </a:r>
            <a:r>
              <a:rPr sz="2000" spc="14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0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consider</a:t>
            </a:r>
            <a:r>
              <a:rPr sz="20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please</a:t>
            </a:r>
            <a:r>
              <a:rPr sz="20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share</a:t>
            </a:r>
            <a:r>
              <a:rPr sz="20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25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endParaRPr sz="2000" dirty="0">
              <a:latin typeface="Arial Narrow"/>
              <a:cs typeface="Arial Narrow"/>
            </a:endParaRPr>
          </a:p>
          <a:p>
            <a:pPr marL="233045" marR="70485">
              <a:lnSpc>
                <a:spcPct val="100000"/>
              </a:lnSpc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challenges</a:t>
            </a:r>
            <a:r>
              <a:rPr sz="20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of</a:t>
            </a:r>
            <a:r>
              <a:rPr sz="20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000" spc="16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protocol</a:t>
            </a:r>
            <a:r>
              <a:rPr sz="2000" spc="15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for</a:t>
            </a:r>
            <a:r>
              <a:rPr sz="2000" spc="16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your</a:t>
            </a:r>
            <a:r>
              <a:rPr sz="2000" spc="15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centre</a:t>
            </a:r>
            <a:r>
              <a:rPr sz="2000" spc="16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(design,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inclusion/exclusion,</a:t>
            </a:r>
            <a:r>
              <a:rPr sz="2000" spc="3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procedure</a:t>
            </a:r>
            <a:r>
              <a:rPr sz="2000" spc="39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feasibility).</a:t>
            </a:r>
            <a:endParaRPr sz="2000" dirty="0">
              <a:latin typeface="Arial Narrow"/>
              <a:cs typeface="Arial Narrow"/>
            </a:endParaRPr>
          </a:p>
          <a:p>
            <a:pPr marL="233045" marR="17780" indent="-208279">
              <a:lnSpc>
                <a:spcPct val="100000"/>
              </a:lnSpc>
              <a:spcBef>
                <a:spcPts val="1395"/>
              </a:spcBef>
              <a:buSzPct val="94444"/>
              <a:buFont typeface="Arial"/>
              <a:buChar char="•"/>
              <a:tabLst>
                <a:tab pos="233045" algn="l"/>
              </a:tabLst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Mitigation</a:t>
            </a:r>
            <a:r>
              <a:rPr sz="2000" spc="204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strategy:</a:t>
            </a:r>
            <a:r>
              <a:rPr sz="2000" spc="2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Critical</a:t>
            </a:r>
            <a:r>
              <a:rPr sz="20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to</a:t>
            </a:r>
            <a:r>
              <a:rPr sz="2000" spc="2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ensuring</a:t>
            </a:r>
            <a:r>
              <a:rPr sz="2000" spc="22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recruitment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target</a:t>
            </a:r>
            <a:r>
              <a:rPr sz="20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is</a:t>
            </a:r>
            <a:r>
              <a:rPr sz="2000" spc="12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met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(present</a:t>
            </a:r>
            <a:r>
              <a:rPr sz="2000" spc="13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the</a:t>
            </a:r>
            <a:r>
              <a:rPr sz="2000" spc="14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study</a:t>
            </a:r>
            <a:r>
              <a:rPr sz="2000" spc="14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at</a:t>
            </a:r>
            <a:r>
              <a:rPr sz="2000" spc="14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tumor</a:t>
            </a:r>
            <a:r>
              <a:rPr sz="2000" spc="13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board,</a:t>
            </a:r>
            <a:endParaRPr sz="2000" dirty="0">
              <a:latin typeface="Arial Narrow"/>
              <a:cs typeface="Arial Narrow"/>
            </a:endParaRPr>
          </a:p>
          <a:p>
            <a:pPr marL="233045">
              <a:lnSpc>
                <a:spcPct val="100000"/>
              </a:lnSpc>
            </a:pP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discuss</a:t>
            </a:r>
            <a:r>
              <a:rPr sz="2000" spc="17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study</a:t>
            </a:r>
            <a:r>
              <a:rPr sz="2000" spc="1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at</a:t>
            </a:r>
            <a:r>
              <a:rPr sz="2000" spc="180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department</a:t>
            </a:r>
            <a:r>
              <a:rPr sz="2000" spc="19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dirty="0">
                <a:solidFill>
                  <a:srgbClr val="374249"/>
                </a:solidFill>
                <a:latin typeface="Arial Narrow"/>
                <a:cs typeface="Arial Narrow"/>
              </a:rPr>
              <a:t>meetings,</a:t>
            </a:r>
            <a:r>
              <a:rPr sz="2000" spc="185" dirty="0">
                <a:solidFill>
                  <a:srgbClr val="374249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374249"/>
                </a:solidFill>
                <a:latin typeface="Arial Narrow"/>
                <a:cs typeface="Arial Narrow"/>
              </a:rPr>
              <a:t>etc…).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68627" y="6418595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FFFFFF"/>
                </a:solidFill>
                <a:latin typeface="Arial Narrow"/>
                <a:cs typeface="Arial Narrow"/>
              </a:rPr>
              <a:t>6</a:t>
            </a:r>
            <a:endParaRPr sz="900">
              <a:latin typeface="Arial Narrow"/>
              <a:cs typeface="Arial Narrow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400" y="1076200"/>
            <a:ext cx="5132070" cy="511809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6844" y="6418595"/>
            <a:ext cx="652525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r>
              <a:rPr sz="900" spc="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-</a:t>
            </a:r>
            <a:r>
              <a:rPr sz="900" spc="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François</a:t>
            </a:r>
            <a:r>
              <a:rPr sz="900" spc="17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et</a:t>
            </a:r>
            <a:r>
              <a:rPr sz="900" spc="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al.,</a:t>
            </a:r>
            <a:r>
              <a:rPr sz="900" spc="1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Perspective</a:t>
            </a:r>
            <a:r>
              <a:rPr sz="900" spc="17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900" spc="1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optimizing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clinical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trials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in</a:t>
            </a:r>
            <a:r>
              <a:rPr sz="900" spc="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critical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care:</a:t>
            </a:r>
            <a:r>
              <a:rPr sz="900" spc="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how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900" spc="1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puzzle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out</a:t>
            </a:r>
            <a:r>
              <a:rPr sz="900" spc="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recurrent</a:t>
            </a:r>
            <a:r>
              <a:rPr sz="900" spc="18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failures.</a:t>
            </a:r>
            <a:r>
              <a:rPr sz="900" spc="16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J</a:t>
            </a:r>
            <a:r>
              <a:rPr sz="900" spc="15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Intensive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dirty="0">
                <a:solidFill>
                  <a:srgbClr val="FFFFFF"/>
                </a:solidFill>
                <a:latin typeface="Arial Narrow"/>
                <a:cs typeface="Arial Narrow"/>
              </a:rPr>
              <a:t>Care.</a:t>
            </a:r>
            <a:r>
              <a:rPr sz="900" spc="16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Arial Narrow"/>
                <a:cs typeface="Arial Narrow"/>
              </a:rPr>
              <a:t>2016;4(1):1–11.</a:t>
            </a:r>
            <a:endParaRPr sz="9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304" y="34216"/>
            <a:ext cx="819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87156" y="6194297"/>
            <a:ext cx="2195321" cy="58293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6845" y="274301"/>
            <a:ext cx="473583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latin typeface="Arial Narrow" panose="020B0606020202030204" pitchFamily="34" charset="0"/>
              </a:rPr>
              <a:t>Leadership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570230" y="1450593"/>
            <a:ext cx="5525770" cy="4582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9710" indent="-207010">
              <a:lnSpc>
                <a:spcPct val="100000"/>
              </a:lnSpc>
              <a:spcBef>
                <a:spcPts val="100"/>
              </a:spcBef>
              <a:buSzPct val="93750"/>
              <a:buFont typeface="Arial"/>
              <a:buChar char="•"/>
              <a:tabLst>
                <a:tab pos="219710" algn="l"/>
                <a:tab pos="2979420" algn="l"/>
              </a:tabLst>
            </a:pPr>
            <a:r>
              <a:rPr dirty="0"/>
              <a:t>You</a:t>
            </a:r>
            <a:r>
              <a:rPr spc="55" dirty="0"/>
              <a:t> </a:t>
            </a:r>
            <a:r>
              <a:rPr dirty="0"/>
              <a:t>are</a:t>
            </a:r>
            <a:r>
              <a:rPr spc="60" dirty="0"/>
              <a:t> </a:t>
            </a:r>
            <a:r>
              <a:rPr dirty="0"/>
              <a:t>the</a:t>
            </a:r>
            <a:r>
              <a:rPr spc="65" dirty="0"/>
              <a:t> </a:t>
            </a:r>
            <a:r>
              <a:rPr dirty="0"/>
              <a:t>lead</a:t>
            </a:r>
            <a:r>
              <a:rPr spc="65" dirty="0"/>
              <a:t> </a:t>
            </a:r>
            <a:r>
              <a:rPr dirty="0"/>
              <a:t>as</a:t>
            </a:r>
            <a:r>
              <a:rPr spc="60" dirty="0"/>
              <a:t> </a:t>
            </a:r>
            <a:r>
              <a:rPr spc="-25" dirty="0"/>
              <a:t>PI:</a:t>
            </a:r>
            <a:r>
              <a:rPr dirty="0"/>
              <a:t>	You</a:t>
            </a:r>
            <a:r>
              <a:rPr spc="50" dirty="0"/>
              <a:t> </a:t>
            </a:r>
            <a:r>
              <a:rPr dirty="0"/>
              <a:t>will</a:t>
            </a:r>
            <a:r>
              <a:rPr spc="45" dirty="0"/>
              <a:t> </a:t>
            </a:r>
            <a:r>
              <a:rPr dirty="0"/>
              <a:t>need</a:t>
            </a:r>
            <a:r>
              <a:rPr spc="75" dirty="0"/>
              <a:t> </a:t>
            </a:r>
            <a:r>
              <a:rPr spc="-25" dirty="0"/>
              <a:t>to</a:t>
            </a:r>
          </a:p>
          <a:p>
            <a:pPr marL="220345" marR="5080">
              <a:lnSpc>
                <a:spcPct val="100000"/>
              </a:lnSpc>
            </a:pPr>
            <a:r>
              <a:rPr dirty="0"/>
              <a:t>ensure</a:t>
            </a:r>
            <a:r>
              <a:rPr spc="150" dirty="0"/>
              <a:t> </a:t>
            </a:r>
            <a:r>
              <a:rPr dirty="0"/>
              <a:t>oversight</a:t>
            </a:r>
            <a:r>
              <a:rPr spc="155" dirty="0"/>
              <a:t> </a:t>
            </a:r>
            <a:r>
              <a:rPr dirty="0"/>
              <a:t>of</a:t>
            </a:r>
            <a:r>
              <a:rPr spc="140" dirty="0"/>
              <a:t> </a:t>
            </a:r>
            <a:r>
              <a:rPr dirty="0"/>
              <a:t>your</a:t>
            </a:r>
            <a:r>
              <a:rPr spc="135" dirty="0"/>
              <a:t> </a:t>
            </a:r>
            <a:r>
              <a:rPr dirty="0"/>
              <a:t>study</a:t>
            </a:r>
            <a:r>
              <a:rPr spc="150" dirty="0"/>
              <a:t> </a:t>
            </a:r>
            <a:r>
              <a:rPr dirty="0"/>
              <a:t>patients</a:t>
            </a:r>
            <a:r>
              <a:rPr spc="155" dirty="0"/>
              <a:t> </a:t>
            </a:r>
            <a:r>
              <a:rPr dirty="0"/>
              <a:t>even</a:t>
            </a:r>
            <a:r>
              <a:rPr spc="150" dirty="0"/>
              <a:t> </a:t>
            </a:r>
            <a:r>
              <a:rPr spc="-25" dirty="0"/>
              <a:t>if </a:t>
            </a:r>
            <a:r>
              <a:rPr dirty="0"/>
              <a:t>someone</a:t>
            </a:r>
            <a:r>
              <a:rPr spc="155" dirty="0"/>
              <a:t> </a:t>
            </a:r>
            <a:r>
              <a:rPr dirty="0"/>
              <a:t>else</a:t>
            </a:r>
            <a:r>
              <a:rPr spc="140" dirty="0"/>
              <a:t> </a:t>
            </a:r>
            <a:r>
              <a:rPr dirty="0"/>
              <a:t>is</a:t>
            </a:r>
            <a:r>
              <a:rPr spc="125" dirty="0"/>
              <a:t> </a:t>
            </a:r>
            <a:r>
              <a:rPr dirty="0"/>
              <a:t>managing</a:t>
            </a:r>
            <a:r>
              <a:rPr spc="155" dirty="0"/>
              <a:t> </a:t>
            </a:r>
            <a:r>
              <a:rPr dirty="0"/>
              <a:t>their</a:t>
            </a:r>
            <a:r>
              <a:rPr spc="150" dirty="0"/>
              <a:t> </a:t>
            </a:r>
            <a:r>
              <a:rPr spc="-10" dirty="0"/>
              <a:t>care.</a:t>
            </a:r>
          </a:p>
          <a:p>
            <a:pPr marL="219710" indent="-207010">
              <a:lnSpc>
                <a:spcPct val="100000"/>
              </a:lnSpc>
              <a:spcBef>
                <a:spcPts val="1395"/>
              </a:spcBef>
              <a:buSzPct val="93750"/>
              <a:buFont typeface="Arial"/>
              <a:buChar char="•"/>
              <a:tabLst>
                <a:tab pos="219710" algn="l"/>
              </a:tabLst>
            </a:pPr>
            <a:r>
              <a:rPr dirty="0"/>
              <a:t>The</a:t>
            </a:r>
            <a:r>
              <a:rPr spc="105" dirty="0"/>
              <a:t> </a:t>
            </a:r>
            <a:r>
              <a:rPr dirty="0"/>
              <a:t>sponsor</a:t>
            </a:r>
            <a:r>
              <a:rPr spc="125" dirty="0"/>
              <a:t> </a:t>
            </a:r>
            <a:r>
              <a:rPr dirty="0"/>
              <a:t>will</a:t>
            </a:r>
            <a:r>
              <a:rPr spc="105" dirty="0"/>
              <a:t> </a:t>
            </a:r>
            <a:r>
              <a:rPr dirty="0"/>
              <a:t>look</a:t>
            </a:r>
            <a:r>
              <a:rPr spc="120" dirty="0"/>
              <a:t> </a:t>
            </a:r>
            <a:r>
              <a:rPr dirty="0"/>
              <a:t>to</a:t>
            </a:r>
            <a:r>
              <a:rPr spc="100" dirty="0"/>
              <a:t> </a:t>
            </a:r>
            <a:r>
              <a:rPr dirty="0"/>
              <a:t>you</a:t>
            </a:r>
            <a:r>
              <a:rPr spc="114" dirty="0"/>
              <a:t> </a:t>
            </a:r>
            <a:r>
              <a:rPr dirty="0"/>
              <a:t>for</a:t>
            </a:r>
            <a:r>
              <a:rPr spc="105" dirty="0"/>
              <a:t> </a:t>
            </a:r>
            <a:r>
              <a:rPr spc="-10" dirty="0"/>
              <a:t>support</a:t>
            </a:r>
          </a:p>
          <a:p>
            <a:pPr marL="220345" marR="396875">
              <a:lnSpc>
                <a:spcPct val="100000"/>
              </a:lnSpc>
            </a:pPr>
            <a:r>
              <a:rPr dirty="0"/>
              <a:t>(quality</a:t>
            </a:r>
            <a:r>
              <a:rPr spc="180" dirty="0"/>
              <a:t> </a:t>
            </a:r>
            <a:r>
              <a:rPr dirty="0"/>
              <a:t>issues,</a:t>
            </a:r>
            <a:r>
              <a:rPr spc="190" dirty="0"/>
              <a:t> </a:t>
            </a:r>
            <a:r>
              <a:rPr dirty="0"/>
              <a:t>database</a:t>
            </a:r>
            <a:r>
              <a:rPr spc="195" dirty="0"/>
              <a:t> </a:t>
            </a:r>
            <a:r>
              <a:rPr dirty="0"/>
              <a:t>lock,</a:t>
            </a:r>
            <a:r>
              <a:rPr spc="170" dirty="0"/>
              <a:t> </a:t>
            </a:r>
            <a:r>
              <a:rPr spc="-10" dirty="0"/>
              <a:t>recruitment, etc…).</a:t>
            </a:r>
          </a:p>
          <a:p>
            <a:pPr marL="219075" marR="520065" indent="-207010">
              <a:lnSpc>
                <a:spcPct val="100000"/>
              </a:lnSpc>
              <a:spcBef>
                <a:spcPts val="1405"/>
              </a:spcBef>
              <a:buSzPct val="93750"/>
              <a:buFont typeface="Arial"/>
              <a:buChar char="•"/>
              <a:tabLst>
                <a:tab pos="220345" algn="l"/>
              </a:tabLst>
            </a:pPr>
            <a:r>
              <a:rPr dirty="0"/>
              <a:t>Many</a:t>
            </a:r>
            <a:r>
              <a:rPr spc="125" dirty="0"/>
              <a:t> </a:t>
            </a:r>
            <a:r>
              <a:rPr dirty="0"/>
              <a:t>PIs</a:t>
            </a:r>
            <a:r>
              <a:rPr spc="114" dirty="0"/>
              <a:t> </a:t>
            </a:r>
            <a:r>
              <a:rPr dirty="0"/>
              <a:t>run</a:t>
            </a:r>
            <a:r>
              <a:rPr spc="105" dirty="0"/>
              <a:t> </a:t>
            </a:r>
            <a:r>
              <a:rPr dirty="0"/>
              <a:t>a</a:t>
            </a:r>
            <a:r>
              <a:rPr spc="110" dirty="0"/>
              <a:t> </a:t>
            </a:r>
            <a:r>
              <a:rPr dirty="0"/>
              <a:t>meeting</a:t>
            </a:r>
            <a:r>
              <a:rPr spc="135" dirty="0"/>
              <a:t> </a:t>
            </a:r>
            <a:r>
              <a:rPr dirty="0"/>
              <a:t>with</a:t>
            </a:r>
            <a:r>
              <a:rPr spc="114" dirty="0"/>
              <a:t> </a:t>
            </a:r>
            <a:r>
              <a:rPr dirty="0"/>
              <a:t>their</a:t>
            </a:r>
            <a:r>
              <a:rPr spc="120" dirty="0"/>
              <a:t> </a:t>
            </a:r>
            <a:r>
              <a:rPr dirty="0"/>
              <a:t>team</a:t>
            </a:r>
            <a:r>
              <a:rPr spc="130" dirty="0"/>
              <a:t> </a:t>
            </a:r>
            <a:r>
              <a:rPr spc="-25" dirty="0"/>
              <a:t>to 	</a:t>
            </a:r>
            <a:r>
              <a:rPr dirty="0"/>
              <a:t>discuss</a:t>
            </a:r>
            <a:r>
              <a:rPr spc="135" dirty="0"/>
              <a:t> </a:t>
            </a:r>
            <a:r>
              <a:rPr dirty="0"/>
              <a:t>the</a:t>
            </a:r>
            <a:r>
              <a:rPr spc="125" dirty="0"/>
              <a:t> </a:t>
            </a:r>
            <a:r>
              <a:rPr dirty="0"/>
              <a:t>progress</a:t>
            </a:r>
            <a:r>
              <a:rPr spc="135" dirty="0"/>
              <a:t> </a:t>
            </a:r>
            <a:r>
              <a:rPr dirty="0"/>
              <a:t>of</a:t>
            </a:r>
            <a:r>
              <a:rPr spc="120" dirty="0"/>
              <a:t> </a:t>
            </a:r>
            <a:r>
              <a:rPr dirty="0"/>
              <a:t>the</a:t>
            </a:r>
            <a:r>
              <a:rPr spc="130" dirty="0"/>
              <a:t> </a:t>
            </a:r>
            <a:r>
              <a:rPr spc="-10" dirty="0"/>
              <a:t>study.</a:t>
            </a:r>
          </a:p>
          <a:p>
            <a:pPr marL="219075" marR="758190" indent="-207010">
              <a:lnSpc>
                <a:spcPct val="100000"/>
              </a:lnSpc>
              <a:spcBef>
                <a:spcPts val="1400"/>
              </a:spcBef>
              <a:buSzPct val="93750"/>
              <a:buFont typeface="Arial"/>
              <a:buChar char="•"/>
              <a:tabLst>
                <a:tab pos="220345" algn="l"/>
              </a:tabLst>
            </a:pPr>
            <a:r>
              <a:rPr dirty="0"/>
              <a:t>You</a:t>
            </a:r>
            <a:r>
              <a:rPr spc="85" dirty="0"/>
              <a:t> </a:t>
            </a:r>
            <a:r>
              <a:rPr dirty="0"/>
              <a:t>will</a:t>
            </a:r>
            <a:r>
              <a:rPr spc="80" dirty="0"/>
              <a:t> </a:t>
            </a:r>
            <a:r>
              <a:rPr dirty="0"/>
              <a:t>need</a:t>
            </a:r>
            <a:r>
              <a:rPr spc="110" dirty="0"/>
              <a:t> </a:t>
            </a:r>
            <a:r>
              <a:rPr dirty="0"/>
              <a:t>to</a:t>
            </a:r>
            <a:r>
              <a:rPr spc="85" dirty="0"/>
              <a:t> </a:t>
            </a:r>
            <a:r>
              <a:rPr dirty="0"/>
              <a:t>connect</a:t>
            </a:r>
            <a:r>
              <a:rPr spc="100" dirty="0"/>
              <a:t> </a:t>
            </a:r>
            <a:r>
              <a:rPr dirty="0"/>
              <a:t>with</a:t>
            </a:r>
            <a:r>
              <a:rPr spc="95" dirty="0"/>
              <a:t> </a:t>
            </a:r>
            <a:r>
              <a:rPr spc="-10" dirty="0"/>
              <a:t>other 	</a:t>
            </a:r>
            <a:r>
              <a:rPr dirty="0"/>
              <a:t>departments</a:t>
            </a:r>
            <a:r>
              <a:rPr spc="195" dirty="0"/>
              <a:t> </a:t>
            </a:r>
            <a:r>
              <a:rPr dirty="0"/>
              <a:t>(pharmacy,</a:t>
            </a:r>
            <a:r>
              <a:rPr spc="190" dirty="0"/>
              <a:t> </a:t>
            </a:r>
            <a:r>
              <a:rPr spc="-10" dirty="0"/>
              <a:t>lab/correlative,</a:t>
            </a:r>
          </a:p>
          <a:p>
            <a:pPr marL="220345">
              <a:lnSpc>
                <a:spcPct val="100000"/>
              </a:lnSpc>
            </a:pPr>
            <a:r>
              <a:rPr dirty="0"/>
              <a:t>pathology,</a:t>
            </a:r>
            <a:r>
              <a:rPr spc="140" dirty="0"/>
              <a:t> </a:t>
            </a:r>
            <a:r>
              <a:rPr dirty="0"/>
              <a:t>nursing)</a:t>
            </a:r>
            <a:r>
              <a:rPr spc="135" dirty="0"/>
              <a:t> </a:t>
            </a:r>
            <a:r>
              <a:rPr dirty="0"/>
              <a:t>or</a:t>
            </a:r>
            <a:r>
              <a:rPr spc="105" dirty="0"/>
              <a:t> </a:t>
            </a:r>
            <a:r>
              <a:rPr dirty="0"/>
              <a:t>REB</a:t>
            </a:r>
            <a:r>
              <a:rPr spc="114" dirty="0"/>
              <a:t> </a:t>
            </a:r>
            <a:r>
              <a:rPr dirty="0"/>
              <a:t>when</a:t>
            </a:r>
            <a:r>
              <a:rPr spc="135" dirty="0"/>
              <a:t> </a:t>
            </a:r>
            <a:r>
              <a:rPr dirty="0"/>
              <a:t>issues</a:t>
            </a:r>
            <a:r>
              <a:rPr spc="135" dirty="0"/>
              <a:t> </a:t>
            </a:r>
            <a:r>
              <a:rPr spc="-10" dirty="0"/>
              <a:t>arise.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568627" y="6418595"/>
            <a:ext cx="78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0" dirty="0">
                <a:solidFill>
                  <a:srgbClr val="FFFFFF"/>
                </a:solidFill>
                <a:latin typeface="Arial Narrow"/>
                <a:cs typeface="Arial Narrow"/>
              </a:rPr>
              <a:t>7</a:t>
            </a:r>
            <a:endParaRPr sz="900">
              <a:latin typeface="Arial Narrow"/>
              <a:cs typeface="Arial Narrow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33415" y="1247290"/>
            <a:ext cx="4970234" cy="478546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04" y="85016"/>
            <a:ext cx="7937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16124" y="6194297"/>
            <a:ext cx="2195309" cy="55932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0395" y="68580"/>
            <a:ext cx="11949328" cy="60579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1000" y="263377"/>
            <a:ext cx="320611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10" dirty="0">
                <a:solidFill>
                  <a:srgbClr val="FFFFFF"/>
                </a:solidFill>
                <a:latin typeface="Arial Narrow" panose="020B0606020202030204" pitchFamily="34" charset="0"/>
                <a:cs typeface="Palatino Linotype"/>
              </a:rPr>
              <a:t>Partnership</a:t>
            </a:r>
            <a:endParaRPr sz="4800" dirty="0">
              <a:latin typeface="Arial Narrow" panose="020B0606020202030204" pitchFamily="34" charset="0"/>
              <a:cs typeface="Palatino Linotyp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96000" y="1600200"/>
            <a:ext cx="5573395" cy="34599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1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7815" algn="l"/>
              </a:tabLst>
            </a:pPr>
            <a:r>
              <a:rPr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Time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needs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be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dedicated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8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trials.</a:t>
            </a:r>
            <a:endParaRPr sz="2800" dirty="0">
              <a:latin typeface="Arial Narrow"/>
              <a:cs typeface="Arial Narrow"/>
            </a:endParaRPr>
          </a:p>
          <a:p>
            <a:pPr marL="298450" marR="353695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Please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be</a:t>
            </a:r>
            <a:r>
              <a:rPr sz="2800" spc="-4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available</a:t>
            </a:r>
            <a:r>
              <a:rPr sz="2800" spc="-2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meet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with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sponsor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on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</a:t>
            </a:r>
            <a:r>
              <a:rPr sz="28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regular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basis</a:t>
            </a:r>
            <a:endParaRPr sz="2800" dirty="0">
              <a:latin typeface="Arial Narrow"/>
              <a:cs typeface="Arial Narrow"/>
            </a:endParaRPr>
          </a:p>
          <a:p>
            <a:pPr marL="298450" marR="4699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Share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feedback</a:t>
            </a:r>
            <a:r>
              <a:rPr sz="28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about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protocol</a:t>
            </a:r>
            <a:r>
              <a:rPr sz="2800" spc="-4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and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challenges</a:t>
            </a:r>
            <a:endParaRPr sz="2800" dirty="0">
              <a:latin typeface="Arial Narrow"/>
              <a:cs typeface="Arial Narrow"/>
            </a:endParaRPr>
          </a:p>
          <a:p>
            <a:pPr marL="298450" marR="5080" indent="-285750">
              <a:lnSpc>
                <a:spcPct val="100000"/>
              </a:lnSpc>
              <a:buFont typeface="Arial"/>
              <a:buChar char="•"/>
              <a:tabLst>
                <a:tab pos="298450" algn="l"/>
              </a:tabLst>
            </a:pP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sponsor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wants</a:t>
            </a:r>
            <a:r>
              <a:rPr sz="2800" spc="-3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to</a:t>
            </a:r>
            <a:r>
              <a:rPr sz="2800" spc="-5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succeed.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Let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the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sponsor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know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if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there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is</a:t>
            </a:r>
            <a:r>
              <a:rPr sz="2800" spc="-4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an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 Narrow"/>
                <a:cs typeface="Arial Narrow"/>
              </a:rPr>
              <a:t>issue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need</a:t>
            </a:r>
            <a:r>
              <a:rPr sz="2800" spc="-1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its</a:t>
            </a:r>
            <a:r>
              <a:rPr sz="2800" spc="-3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dirty="0">
                <a:solidFill>
                  <a:srgbClr val="FFFFFF"/>
                </a:solidFill>
                <a:latin typeface="Arial Narrow"/>
                <a:cs typeface="Arial Narrow"/>
              </a:rPr>
              <a:t>help</a:t>
            </a:r>
            <a:r>
              <a:rPr sz="2800" spc="-25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Arial Narrow"/>
                <a:cs typeface="Arial Narrow"/>
              </a:rPr>
              <a:t>with.</a:t>
            </a:r>
            <a:endParaRPr sz="2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004" y="85016"/>
            <a:ext cx="7937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spc="-10" dirty="0">
                <a:solidFill>
                  <a:srgbClr val="8E6A00"/>
                </a:solidFill>
                <a:latin typeface="Calibri"/>
                <a:cs typeface="Calibri"/>
              </a:rPr>
              <a:t>Confidential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04055" y="1688561"/>
            <a:ext cx="3691890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800" spc="75" dirty="0">
                <a:solidFill>
                  <a:srgbClr val="FFFFFF"/>
                </a:solidFill>
                <a:latin typeface="Arial Narrow"/>
                <a:cs typeface="Arial Narrow"/>
              </a:rPr>
              <a:t>THANK</a:t>
            </a:r>
            <a:r>
              <a:rPr sz="5800" spc="190" dirty="0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sz="5800" spc="70" dirty="0">
                <a:solidFill>
                  <a:srgbClr val="FFFFFF"/>
                </a:solidFill>
                <a:latin typeface="Arial Narrow"/>
                <a:cs typeface="Arial Narrow"/>
              </a:rPr>
              <a:t>YOU</a:t>
            </a:r>
            <a:endParaRPr sz="5800" dirty="0">
              <a:latin typeface="Arial Narrow"/>
              <a:cs typeface="Arial Narro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4053" y="3825973"/>
            <a:ext cx="2922905" cy="8274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lang="fr-CA" sz="2000" dirty="0">
                <a:solidFill>
                  <a:srgbClr val="FFFFFF"/>
                </a:solidFill>
                <a:latin typeface="Arial Narrow"/>
                <a:cs typeface="Arial Narrow"/>
              </a:rPr>
              <a:t>Valérie Chartrand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lang="fr-CA" sz="2000" spc="-10" dirty="0" err="1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Valerie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.</a:t>
            </a:r>
            <a:r>
              <a:rPr lang="fr-CA" sz="2000" spc="-10" dirty="0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Chartrand</a:t>
            </a:r>
            <a:r>
              <a:rPr sz="2000" spc="-10" dirty="0">
                <a:solidFill>
                  <a:srgbClr val="FFFFFF"/>
                </a:solidFill>
                <a:latin typeface="Arial Narrow"/>
                <a:cs typeface="Arial Narrow"/>
                <a:hlinkClick r:id="rId3"/>
              </a:rPr>
              <a:t>@merck.com</a:t>
            </a:r>
            <a:endParaRPr sz="20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507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Palatino Linotype</vt:lpstr>
      <vt:lpstr>Office Theme</vt:lpstr>
      <vt:lpstr>NEW INVESTIGATOR COLLABORATIONS &amp; INTERACTIONS FROM AN INDUSTRY PERSPECTIVE</vt:lpstr>
      <vt:lpstr>Disclaimer</vt:lpstr>
      <vt:lpstr>Introduction</vt:lpstr>
      <vt:lpstr>Matrix</vt:lpstr>
      <vt:lpstr>Quality</vt:lpstr>
      <vt:lpstr>Recruitment</vt:lpstr>
      <vt:lpstr>Leadership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Investigator Collaborations &amp; Interactions from an Industry perspective</dc:title>
  <dc:creator>Farooqui, Zeshan (CRM)</dc:creator>
  <cp:lastModifiedBy>Chartrand, Valérie CRM</cp:lastModifiedBy>
  <cp:revision>1</cp:revision>
  <dcterms:created xsi:type="dcterms:W3CDTF">2024-07-29T13:40:24Z</dcterms:created>
  <dcterms:modified xsi:type="dcterms:W3CDTF">2024-08-19T22:08:29Z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Created">
    <vt:filetime>2022-08-03T00:00:00Z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2024-07-29T00:00:00Z</vt:filetime>
  </property>
  <property fmtid="{D5CDD505-2E9C-101B-9397-08002B2CF9AE}" pid="6" name="MSIP_Label_2c56a699-e9bd-437a-8412-901342082749_ActionId">
    <vt:lpwstr>b772c815-bdc6-4df5-a9a6-842346af4273</vt:lpwstr>
  </property>
  <property fmtid="{D5CDD505-2E9C-101B-9397-08002B2CF9AE}" pid="7" name="MSIP_Label_2c56a699-e9bd-437a-8412-901342082749_ContentBits">
    <vt:lpwstr>1</vt:lpwstr>
  </property>
  <property fmtid="{D5CDD505-2E9C-101B-9397-08002B2CF9AE}" pid="8" name="MSIP_Label_2c56a699-e9bd-437a-8412-901342082749_Enabled">
    <vt:lpwstr>true</vt:lpwstr>
  </property>
  <property fmtid="{D5CDD505-2E9C-101B-9397-08002B2CF9AE}" pid="9" name="MSIP_Label_2c56a699-e9bd-437a-8412-901342082749_Method">
    <vt:lpwstr>Privileged</vt:lpwstr>
  </property>
  <property fmtid="{D5CDD505-2E9C-101B-9397-08002B2CF9AE}" pid="10" name="MSIP_Label_2c56a699-e9bd-437a-8412-901342082749_Name">
    <vt:lpwstr>2c56a699-e9bd-437a-8412-901342082749</vt:lpwstr>
  </property>
  <property fmtid="{D5CDD505-2E9C-101B-9397-08002B2CF9AE}" pid="11" name="MSIP_Label_2c56a699-e9bd-437a-8412-901342082749_SetDate">
    <vt:lpwstr>2022-08-03T14:20:45Z</vt:lpwstr>
  </property>
  <property fmtid="{D5CDD505-2E9C-101B-9397-08002B2CF9AE}" pid="12" name="MSIP_Label_2c56a699-e9bd-437a-8412-901342082749_SiteId">
    <vt:lpwstr>a00de4ec-48a8-43a6-be74-e31274e2060d</vt:lpwstr>
  </property>
  <property fmtid="{D5CDD505-2E9C-101B-9397-08002B2CF9AE}" pid="13" name="MerckAIPDataExchange">
    <vt:lpwstr>!MRKMIP@Confidential</vt:lpwstr>
  </property>
  <property fmtid="{D5CDD505-2E9C-101B-9397-08002B2CF9AE}" pid="14" name="MerckAIPLabel">
    <vt:lpwstr>Confidential</vt:lpwstr>
  </property>
  <property fmtid="{D5CDD505-2E9C-101B-9397-08002B2CF9AE}" pid="15" name="Producer">
    <vt:lpwstr>Adobe PDF Library 22.1.201</vt:lpwstr>
  </property>
  <property fmtid="{D5CDD505-2E9C-101B-9397-08002B2CF9AE}" pid="16" name="_AdHocReviewCycleID">
    <vt:i4>-1594208817</vt:i4>
  </property>
  <property fmtid="{D5CDD505-2E9C-101B-9397-08002B2CF9AE}" pid="17" name="_AuthorEmail">
    <vt:lpwstr>valerie.chartrand@merck.com</vt:lpwstr>
  </property>
  <property fmtid="{D5CDD505-2E9C-101B-9397-08002B2CF9AE}" pid="18" name="_AuthorEmailDisplayName">
    <vt:lpwstr>Chartrand, Valérie CRM</vt:lpwstr>
  </property>
  <property fmtid="{D5CDD505-2E9C-101B-9397-08002B2CF9AE}" pid="19" name="_EmailSubject">
    <vt:lpwstr>[Confidential] RE: Canadian Cancer Trials Group, New Investigator Clinical Trials Course - August 21-23 - Registration Information - Merck</vt:lpwstr>
  </property>
  <property fmtid="{D5CDD505-2E9C-101B-9397-08002B2CF9AE}" pid="20" name="_NewReviewCycle">
    <vt:lpwstr/>
  </property>
  <property fmtid="{D5CDD505-2E9C-101B-9397-08002B2CF9AE}" pid="21" name="_PreviousAdHocReviewCycleID">
    <vt:i4>1498352225</vt:i4>
  </property>
</Properties>
</file>